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1" r:id="rId4"/>
    <p:sldId id="272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1AF40-3AEF-4032-8A36-B500C4EA88BA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F57DF-4C9B-4FC9-80F3-8169553A4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E924-78FC-421F-89E6-62A1B2C328F5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72481-D280-4637-89F8-9E1D9E9C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1F58C-2068-43B5-A30E-EA87A625066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90665" cy="446770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b7ae1c5f37f92192e1ea7a46dcadc6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14" y="1368312"/>
            <a:ext cx="6643734" cy="47038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143800" cy="128588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Н-НН в суффиксах прилагательных и причастий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Образуйте из выделенных глаголов прилагательные и причастия, обозначьте суффиксы и окончания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85927"/>
            <a:ext cx="4038600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Кисель из овса.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7"/>
            <a:ext cx="4038600" cy="7143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«Горох колодкой».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kisel-ovsyanyj[1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84713" y="4643446"/>
            <a:ext cx="2688162" cy="1928826"/>
          </a:xfrm>
          <a:prstGeom prst="rect">
            <a:avLst/>
          </a:prstGeom>
        </p:spPr>
      </p:pic>
      <p:pic>
        <p:nvPicPr>
          <p:cNvPr id="8" name="Рисунок 7" descr="gorokh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714884"/>
            <a:ext cx="3167058" cy="19288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71802" y="2571744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714612" y="2357430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28860" y="2357430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000364" y="3214686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928926" y="3929066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286644" y="2571744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3286124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3929066"/>
            <a:ext cx="642942" cy="500066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6643702" y="3714752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072330" y="3071810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643702" y="2428868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500298" y="3071810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428860" y="3714752"/>
            <a:ext cx="28575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714612" y="3714752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786050" y="3071810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6929454" y="2428868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7286644" y="3071810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6929454" y="3714752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928662" y="2571744"/>
            <a:ext cx="3143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енную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14414" y="3214686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кипяч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ёным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28662" y="3857628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смаза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нные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286380" y="3857628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обжар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енным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429256" y="3214686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сформова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нное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214942" y="2571744"/>
            <a:ext cx="2857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словосочетания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21431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5400" b="1" i="1" dirty="0" smtClean="0"/>
          </a:p>
          <a:p>
            <a:pPr algn="ctr">
              <a:buNone/>
            </a:pPr>
            <a:r>
              <a:rPr lang="ru-RU" sz="6400" b="1" i="1" dirty="0" smtClean="0"/>
              <a:t>Кисель из овса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</a:p>
          <a:p>
            <a:pPr algn="ctr">
              <a:buNone/>
            </a:pPr>
            <a:endParaRPr lang="ru-RU" sz="5400" i="1" dirty="0" smtClean="0"/>
          </a:p>
          <a:p>
            <a:pPr>
              <a:buNone/>
            </a:pPr>
            <a:endParaRPr lang="ru-RU" sz="5400" dirty="0"/>
          </a:p>
        </p:txBody>
      </p:sp>
      <p:pic>
        <p:nvPicPr>
          <p:cNvPr id="7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5214950"/>
            <a:ext cx="1643074" cy="14287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364331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Определительное словосочетание, связь-управление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0056" y="5214950"/>
            <a:ext cx="4138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b="1" i="1" dirty="0" smtClean="0"/>
              <a:t>Овсяный кисель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20716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821901" y="2250273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00496" y="2071678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751521" y="2249479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6050" y="20716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214311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сущ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207167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чего?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/>
      <p:bldP spid="10" grpId="0"/>
      <p:bldP spid="11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Тестовое задание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/>
              <a:t>     В каком варианте ответа указаны все цифры, на месте которых пишется одна буква Н?</a:t>
            </a:r>
          </a:p>
          <a:p>
            <a:pPr algn="just">
              <a:buNone/>
            </a:pPr>
            <a:r>
              <a:rPr lang="ru-RU" b="1" dirty="0" smtClean="0"/>
              <a:t>       На дли(1)</a:t>
            </a:r>
            <a:r>
              <a:rPr lang="ru-RU" b="1" dirty="0" err="1" smtClean="0"/>
              <a:t>ом</a:t>
            </a:r>
            <a:r>
              <a:rPr lang="ru-RU" b="1" dirty="0" smtClean="0"/>
              <a:t> столе, покрытом льня(2)ой скатертью, стояли разнообразные закуски: яйца рубле(3)</a:t>
            </a:r>
            <a:r>
              <a:rPr lang="ru-RU" b="1" dirty="0" err="1" smtClean="0"/>
              <a:t>ые</a:t>
            </a:r>
            <a:r>
              <a:rPr lang="ru-RU" b="1" dirty="0" smtClean="0"/>
              <a:t> с чесноком, грибы тушё(4)</a:t>
            </a:r>
            <a:r>
              <a:rPr lang="ru-RU" b="1" dirty="0" err="1" smtClean="0"/>
              <a:t>ые</a:t>
            </a:r>
            <a:r>
              <a:rPr lang="ru-RU" b="1" dirty="0" smtClean="0"/>
              <a:t> </a:t>
            </a:r>
            <a:r>
              <a:rPr lang="ru-RU" b="1" dirty="0" err="1" smtClean="0"/>
              <a:t>по-владимировски</a:t>
            </a:r>
            <a:r>
              <a:rPr lang="ru-RU" b="1" dirty="0" smtClean="0"/>
              <a:t>, </a:t>
            </a:r>
            <a:r>
              <a:rPr lang="ru-RU" b="1" dirty="0" err="1" smtClean="0"/>
              <a:t>фарширова</a:t>
            </a:r>
            <a:r>
              <a:rPr lang="ru-RU" b="1" dirty="0" smtClean="0"/>
              <a:t>(5)</a:t>
            </a:r>
            <a:r>
              <a:rPr lang="ru-RU" b="1" dirty="0" err="1" smtClean="0"/>
              <a:t>ый</a:t>
            </a:r>
            <a:r>
              <a:rPr lang="ru-RU" b="1" dirty="0" smtClean="0"/>
              <a:t> лещ.</a:t>
            </a:r>
          </a:p>
          <a:p>
            <a:pPr marL="514350" indent="-514350" algn="just">
              <a:lnSpc>
                <a:spcPct val="110000"/>
              </a:lnSpc>
              <a:buAutoNum type="arabicParenR"/>
            </a:pPr>
            <a:r>
              <a:rPr lang="ru-RU" b="1" dirty="0" smtClean="0"/>
              <a:t>1,2,3,4,5</a:t>
            </a:r>
          </a:p>
          <a:p>
            <a:pPr marL="514350" indent="-514350" algn="just">
              <a:lnSpc>
                <a:spcPct val="110000"/>
              </a:lnSpc>
              <a:buAutoNum type="arabicParenR"/>
            </a:pPr>
            <a:r>
              <a:rPr lang="ru-RU" b="1" dirty="0" smtClean="0"/>
              <a:t>1,2,3,4</a:t>
            </a:r>
          </a:p>
          <a:p>
            <a:pPr marL="514350" indent="-514350" algn="just">
              <a:lnSpc>
                <a:spcPct val="110000"/>
              </a:lnSpc>
              <a:buAutoNum type="arabicParenR"/>
            </a:pPr>
            <a:r>
              <a:rPr lang="ru-RU" b="1" dirty="0" smtClean="0"/>
              <a:t>2,3,4</a:t>
            </a:r>
          </a:p>
          <a:p>
            <a:pPr marL="514350" indent="-514350" algn="just">
              <a:lnSpc>
                <a:spcPct val="110000"/>
              </a:lnSpc>
              <a:buAutoNum type="arabicParenR"/>
            </a:pPr>
            <a:r>
              <a:rPr lang="ru-RU" b="1" dirty="0" smtClean="0"/>
              <a:t>2</a:t>
            </a:r>
            <a:endParaRPr lang="ru-RU" b="1" dirty="0"/>
          </a:p>
        </p:txBody>
      </p:sp>
      <p:pic>
        <p:nvPicPr>
          <p:cNvPr id="4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5143512"/>
            <a:ext cx="164307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01E2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1)Составить словарный диктант по теме «Правописание Н-НН в суффиксах прилагательных и причастий»</a:t>
            </a:r>
          </a:p>
          <a:p>
            <a:pPr>
              <a:buNone/>
            </a:pPr>
            <a:r>
              <a:rPr lang="ru-RU" dirty="0" smtClean="0"/>
              <a:t>2)Найти рецепт старинного  русского блюда</a:t>
            </a:r>
            <a:endParaRPr lang="ru-RU" dirty="0"/>
          </a:p>
        </p:txBody>
      </p:sp>
      <p:pic>
        <p:nvPicPr>
          <p:cNvPr id="3074" name="Picture 2" descr="C:\Users\Администратор\Pictures\урок\a7ee1429ef2fba4c279bcf779a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786190"/>
            <a:ext cx="411320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336" y="480"/>
            <a:chExt cx="4476" cy="3468"/>
          </a:xfrm>
        </p:grpSpPr>
        <p:sp>
          <p:nvSpPr>
            <p:cNvPr id="3089" name="Freeform 4"/>
            <p:cNvSpPr>
              <a:spLocks/>
            </p:cNvSpPr>
            <p:nvPr/>
          </p:nvSpPr>
          <p:spPr bwMode="auto">
            <a:xfrm>
              <a:off x="342" y="486"/>
              <a:ext cx="4464" cy="3456"/>
            </a:xfrm>
            <a:custGeom>
              <a:avLst/>
              <a:gdLst>
                <a:gd name="T0" fmla="*/ 0 w 4464"/>
                <a:gd name="T1" fmla="*/ 3347 h 3456"/>
                <a:gd name="T2" fmla="*/ 0 w 4464"/>
                <a:gd name="T3" fmla="*/ 94 h 3456"/>
                <a:gd name="T4" fmla="*/ 1 w 4464"/>
                <a:gd name="T5" fmla="*/ 79 h 3456"/>
                <a:gd name="T6" fmla="*/ 7 w 4464"/>
                <a:gd name="T7" fmla="*/ 63 h 3456"/>
                <a:gd name="T8" fmla="*/ 15 w 4464"/>
                <a:gd name="T9" fmla="*/ 47 h 3456"/>
                <a:gd name="T10" fmla="*/ 25 w 4464"/>
                <a:gd name="T11" fmla="*/ 32 h 3456"/>
                <a:gd name="T12" fmla="*/ 40 w 4464"/>
                <a:gd name="T13" fmla="*/ 19 h 3456"/>
                <a:gd name="T14" fmla="*/ 56 w 4464"/>
                <a:gd name="T15" fmla="*/ 9 h 3456"/>
                <a:gd name="T16" fmla="*/ 74 w 4464"/>
                <a:gd name="T17" fmla="*/ 3 h 3456"/>
                <a:gd name="T18" fmla="*/ 95 w 4464"/>
                <a:gd name="T19" fmla="*/ 0 h 3456"/>
                <a:gd name="T20" fmla="*/ 4384 w 4464"/>
                <a:gd name="T21" fmla="*/ 0 h 3456"/>
                <a:gd name="T22" fmla="*/ 4399 w 4464"/>
                <a:gd name="T23" fmla="*/ 1 h 3456"/>
                <a:gd name="T24" fmla="*/ 4412 w 4464"/>
                <a:gd name="T25" fmla="*/ 6 h 3456"/>
                <a:gd name="T26" fmla="*/ 4426 w 4464"/>
                <a:gd name="T27" fmla="*/ 14 h 3456"/>
                <a:gd name="T28" fmla="*/ 4439 w 4464"/>
                <a:gd name="T29" fmla="*/ 25 h 3456"/>
                <a:gd name="T30" fmla="*/ 4448 w 4464"/>
                <a:gd name="T31" fmla="*/ 38 h 3456"/>
                <a:gd name="T32" fmla="*/ 4457 w 4464"/>
                <a:gd name="T33" fmla="*/ 50 h 3456"/>
                <a:gd name="T34" fmla="*/ 4462 w 4464"/>
                <a:gd name="T35" fmla="*/ 65 h 3456"/>
                <a:gd name="T36" fmla="*/ 4464 w 4464"/>
                <a:gd name="T37" fmla="*/ 80 h 3456"/>
                <a:gd name="T38" fmla="*/ 4464 w 4464"/>
                <a:gd name="T39" fmla="*/ 3362 h 3456"/>
                <a:gd name="T40" fmla="*/ 4462 w 4464"/>
                <a:gd name="T41" fmla="*/ 3376 h 3456"/>
                <a:gd name="T42" fmla="*/ 4457 w 4464"/>
                <a:gd name="T43" fmla="*/ 3393 h 3456"/>
                <a:gd name="T44" fmla="*/ 4448 w 4464"/>
                <a:gd name="T45" fmla="*/ 3408 h 3456"/>
                <a:gd name="T46" fmla="*/ 4437 w 4464"/>
                <a:gd name="T47" fmla="*/ 3422 h 3456"/>
                <a:gd name="T48" fmla="*/ 4424 w 4464"/>
                <a:gd name="T49" fmla="*/ 3437 h 3456"/>
                <a:gd name="T50" fmla="*/ 4409 w 4464"/>
                <a:gd name="T51" fmla="*/ 3447 h 3456"/>
                <a:gd name="T52" fmla="*/ 4394 w 4464"/>
                <a:gd name="T53" fmla="*/ 3453 h 3456"/>
                <a:gd name="T54" fmla="*/ 4378 w 4464"/>
                <a:gd name="T55" fmla="*/ 3456 h 3456"/>
                <a:gd name="T56" fmla="*/ 109 w 4464"/>
                <a:gd name="T57" fmla="*/ 3456 h 3456"/>
                <a:gd name="T58" fmla="*/ 92 w 4464"/>
                <a:gd name="T59" fmla="*/ 3455 h 3456"/>
                <a:gd name="T60" fmla="*/ 74 w 4464"/>
                <a:gd name="T61" fmla="*/ 3450 h 3456"/>
                <a:gd name="T62" fmla="*/ 56 w 4464"/>
                <a:gd name="T63" fmla="*/ 3440 h 3456"/>
                <a:gd name="T64" fmla="*/ 39 w 4464"/>
                <a:gd name="T65" fmla="*/ 3429 h 3456"/>
                <a:gd name="T66" fmla="*/ 23 w 4464"/>
                <a:gd name="T67" fmla="*/ 3415 h 3456"/>
                <a:gd name="T68" fmla="*/ 11 w 4464"/>
                <a:gd name="T69" fmla="*/ 3395 h 3456"/>
                <a:gd name="T70" fmla="*/ 2 w 4464"/>
                <a:gd name="T71" fmla="*/ 3373 h 3456"/>
                <a:gd name="T72" fmla="*/ 0 w 4464"/>
                <a:gd name="T73" fmla="*/ 3347 h 34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64"/>
                <a:gd name="T112" fmla="*/ 0 h 3456"/>
                <a:gd name="T113" fmla="*/ 4464 w 4464"/>
                <a:gd name="T114" fmla="*/ 3456 h 34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rgbClr val="00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5"/>
            <p:cNvSpPr>
              <a:spLocks/>
            </p:cNvSpPr>
            <p:nvPr/>
          </p:nvSpPr>
          <p:spPr bwMode="auto">
            <a:xfrm>
              <a:off x="336" y="580"/>
              <a:ext cx="12" cy="3253"/>
            </a:xfrm>
            <a:custGeom>
              <a:avLst/>
              <a:gdLst>
                <a:gd name="T0" fmla="*/ 0 w 12"/>
                <a:gd name="T1" fmla="*/ 0 h 3253"/>
                <a:gd name="T2" fmla="*/ 0 w 12"/>
                <a:gd name="T3" fmla="*/ 0 h 3253"/>
                <a:gd name="T4" fmla="*/ 0 w 12"/>
                <a:gd name="T5" fmla="*/ 3253 h 3253"/>
                <a:gd name="T6" fmla="*/ 12 w 12"/>
                <a:gd name="T7" fmla="*/ 3253 h 3253"/>
                <a:gd name="T8" fmla="*/ 12 w 12"/>
                <a:gd name="T9" fmla="*/ 0 h 3253"/>
                <a:gd name="T10" fmla="*/ 12 w 12"/>
                <a:gd name="T11" fmla="*/ 0 h 3253"/>
                <a:gd name="T12" fmla="*/ 0 w 12"/>
                <a:gd name="T13" fmla="*/ 0 h 3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53"/>
                <a:gd name="T23" fmla="*/ 12 w 12"/>
                <a:gd name="T24" fmla="*/ 3253 h 3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53">
                  <a:moveTo>
                    <a:pt x="0" y="0"/>
                  </a:moveTo>
                  <a:lnTo>
                    <a:pt x="0" y="0"/>
                  </a:lnTo>
                  <a:lnTo>
                    <a:pt x="0" y="3253"/>
                  </a:lnTo>
                  <a:lnTo>
                    <a:pt x="12" y="3253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6"/>
            <p:cNvSpPr>
              <a:spLocks/>
            </p:cNvSpPr>
            <p:nvPr/>
          </p:nvSpPr>
          <p:spPr bwMode="auto">
            <a:xfrm>
              <a:off x="336" y="480"/>
              <a:ext cx="101" cy="100"/>
            </a:xfrm>
            <a:custGeom>
              <a:avLst/>
              <a:gdLst>
                <a:gd name="T0" fmla="*/ 101 w 101"/>
                <a:gd name="T1" fmla="*/ 0 h 100"/>
                <a:gd name="T2" fmla="*/ 101 w 101"/>
                <a:gd name="T3" fmla="*/ 0 h 100"/>
                <a:gd name="T4" fmla="*/ 79 w 101"/>
                <a:gd name="T5" fmla="*/ 3 h 100"/>
                <a:gd name="T6" fmla="*/ 59 w 101"/>
                <a:gd name="T7" fmla="*/ 10 h 100"/>
                <a:gd name="T8" fmla="*/ 44 w 101"/>
                <a:gd name="T9" fmla="*/ 20 h 100"/>
                <a:gd name="T10" fmla="*/ 28 w 101"/>
                <a:gd name="T11" fmla="*/ 34 h 100"/>
                <a:gd name="T12" fmla="*/ 16 w 101"/>
                <a:gd name="T13" fmla="*/ 50 h 100"/>
                <a:gd name="T14" fmla="*/ 8 w 101"/>
                <a:gd name="T15" fmla="*/ 67 h 100"/>
                <a:gd name="T16" fmla="*/ 2 w 101"/>
                <a:gd name="T17" fmla="*/ 84 h 100"/>
                <a:gd name="T18" fmla="*/ 0 w 101"/>
                <a:gd name="T19" fmla="*/ 100 h 100"/>
                <a:gd name="T20" fmla="*/ 12 w 101"/>
                <a:gd name="T21" fmla="*/ 100 h 100"/>
                <a:gd name="T22" fmla="*/ 12 w 101"/>
                <a:gd name="T23" fmla="*/ 86 h 100"/>
                <a:gd name="T24" fmla="*/ 18 w 101"/>
                <a:gd name="T25" fmla="*/ 72 h 100"/>
                <a:gd name="T26" fmla="*/ 25 w 101"/>
                <a:gd name="T27" fmla="*/ 55 h 100"/>
                <a:gd name="T28" fmla="*/ 35 w 101"/>
                <a:gd name="T29" fmla="*/ 42 h 100"/>
                <a:gd name="T30" fmla="*/ 48 w 101"/>
                <a:gd name="T31" fmla="*/ 31 h 100"/>
                <a:gd name="T32" fmla="*/ 64 w 101"/>
                <a:gd name="T33" fmla="*/ 20 h 100"/>
                <a:gd name="T34" fmla="*/ 81 w 101"/>
                <a:gd name="T35" fmla="*/ 14 h 100"/>
                <a:gd name="T36" fmla="*/ 101 w 101"/>
                <a:gd name="T37" fmla="*/ 12 h 100"/>
                <a:gd name="T38" fmla="*/ 101 w 101"/>
                <a:gd name="T39" fmla="*/ 12 h 100"/>
                <a:gd name="T40" fmla="*/ 101 w 101"/>
                <a:gd name="T41" fmla="*/ 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100"/>
                <a:gd name="T65" fmla="*/ 101 w 101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100">
                  <a:moveTo>
                    <a:pt x="101" y="0"/>
                  </a:moveTo>
                  <a:lnTo>
                    <a:pt x="101" y="0"/>
                  </a:lnTo>
                  <a:lnTo>
                    <a:pt x="79" y="3"/>
                  </a:lnTo>
                  <a:lnTo>
                    <a:pt x="59" y="10"/>
                  </a:lnTo>
                  <a:lnTo>
                    <a:pt x="44" y="20"/>
                  </a:lnTo>
                  <a:lnTo>
                    <a:pt x="28" y="34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4"/>
                  </a:lnTo>
                  <a:lnTo>
                    <a:pt x="0" y="100"/>
                  </a:lnTo>
                  <a:lnTo>
                    <a:pt x="12" y="100"/>
                  </a:lnTo>
                  <a:lnTo>
                    <a:pt x="12" y="86"/>
                  </a:lnTo>
                  <a:lnTo>
                    <a:pt x="18" y="72"/>
                  </a:lnTo>
                  <a:lnTo>
                    <a:pt x="25" y="55"/>
                  </a:lnTo>
                  <a:lnTo>
                    <a:pt x="35" y="42"/>
                  </a:lnTo>
                  <a:lnTo>
                    <a:pt x="48" y="31"/>
                  </a:lnTo>
                  <a:lnTo>
                    <a:pt x="64" y="20"/>
                  </a:lnTo>
                  <a:lnTo>
                    <a:pt x="81" y="14"/>
                  </a:lnTo>
                  <a:lnTo>
                    <a:pt x="101" y="1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7"/>
            <p:cNvSpPr>
              <a:spLocks/>
            </p:cNvSpPr>
            <p:nvPr/>
          </p:nvSpPr>
          <p:spPr bwMode="auto">
            <a:xfrm>
              <a:off x="437" y="480"/>
              <a:ext cx="4289" cy="12"/>
            </a:xfrm>
            <a:custGeom>
              <a:avLst/>
              <a:gdLst>
                <a:gd name="T0" fmla="*/ 4289 w 4289"/>
                <a:gd name="T1" fmla="*/ 0 h 12"/>
                <a:gd name="T2" fmla="*/ 4289 w 4289"/>
                <a:gd name="T3" fmla="*/ 0 h 12"/>
                <a:gd name="T4" fmla="*/ 0 w 4289"/>
                <a:gd name="T5" fmla="*/ 0 h 12"/>
                <a:gd name="T6" fmla="*/ 0 w 4289"/>
                <a:gd name="T7" fmla="*/ 12 h 12"/>
                <a:gd name="T8" fmla="*/ 4289 w 4289"/>
                <a:gd name="T9" fmla="*/ 12 h 12"/>
                <a:gd name="T10" fmla="*/ 4289 w 4289"/>
                <a:gd name="T11" fmla="*/ 12 h 12"/>
                <a:gd name="T12" fmla="*/ 4289 w 4289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89"/>
                <a:gd name="T22" fmla="*/ 0 h 12"/>
                <a:gd name="T23" fmla="*/ 4289 w 428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89" h="12">
                  <a:moveTo>
                    <a:pt x="4289" y="0"/>
                  </a:moveTo>
                  <a:lnTo>
                    <a:pt x="4289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89" y="12"/>
                  </a:lnTo>
                  <a:lnTo>
                    <a:pt x="4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8"/>
            <p:cNvSpPr>
              <a:spLocks/>
            </p:cNvSpPr>
            <p:nvPr/>
          </p:nvSpPr>
          <p:spPr bwMode="auto">
            <a:xfrm>
              <a:off x="4726" y="480"/>
              <a:ext cx="86" cy="86"/>
            </a:xfrm>
            <a:custGeom>
              <a:avLst/>
              <a:gdLst>
                <a:gd name="T0" fmla="*/ 86 w 86"/>
                <a:gd name="T1" fmla="*/ 86 h 86"/>
                <a:gd name="T2" fmla="*/ 86 w 86"/>
                <a:gd name="T3" fmla="*/ 86 h 86"/>
                <a:gd name="T4" fmla="*/ 82 w 86"/>
                <a:gd name="T5" fmla="*/ 69 h 86"/>
                <a:gd name="T6" fmla="*/ 78 w 86"/>
                <a:gd name="T7" fmla="*/ 54 h 86"/>
                <a:gd name="T8" fmla="*/ 68 w 86"/>
                <a:gd name="T9" fmla="*/ 41 h 86"/>
                <a:gd name="T10" fmla="*/ 58 w 86"/>
                <a:gd name="T11" fmla="*/ 27 h 86"/>
                <a:gd name="T12" fmla="*/ 45 w 86"/>
                <a:gd name="T13" fmla="*/ 15 h 86"/>
                <a:gd name="T14" fmla="*/ 29 w 86"/>
                <a:gd name="T15" fmla="*/ 7 h 86"/>
                <a:gd name="T16" fmla="*/ 16 w 86"/>
                <a:gd name="T17" fmla="*/ 2 h 86"/>
                <a:gd name="T18" fmla="*/ 0 w 86"/>
                <a:gd name="T19" fmla="*/ 0 h 86"/>
                <a:gd name="T20" fmla="*/ 0 w 86"/>
                <a:gd name="T21" fmla="*/ 12 h 86"/>
                <a:gd name="T22" fmla="*/ 13 w 86"/>
                <a:gd name="T23" fmla="*/ 12 h 86"/>
                <a:gd name="T24" fmla="*/ 27 w 86"/>
                <a:gd name="T25" fmla="*/ 18 h 86"/>
                <a:gd name="T26" fmla="*/ 40 w 86"/>
                <a:gd name="T27" fmla="*/ 25 h 86"/>
                <a:gd name="T28" fmla="*/ 51 w 86"/>
                <a:gd name="T29" fmla="*/ 34 h 86"/>
                <a:gd name="T30" fmla="*/ 61 w 86"/>
                <a:gd name="T31" fmla="*/ 46 h 86"/>
                <a:gd name="T32" fmla="*/ 68 w 86"/>
                <a:gd name="T33" fmla="*/ 59 h 86"/>
                <a:gd name="T34" fmla="*/ 73 w 86"/>
                <a:gd name="T35" fmla="*/ 72 h 86"/>
                <a:gd name="T36" fmla="*/ 74 w 86"/>
                <a:gd name="T37" fmla="*/ 86 h 86"/>
                <a:gd name="T38" fmla="*/ 74 w 86"/>
                <a:gd name="T39" fmla="*/ 86 h 86"/>
                <a:gd name="T40" fmla="*/ 86 w 86"/>
                <a:gd name="T41" fmla="*/ 86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86"/>
                <a:gd name="T65" fmla="*/ 86 w 86"/>
                <a:gd name="T66" fmla="*/ 86 h 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86">
                  <a:moveTo>
                    <a:pt x="86" y="86"/>
                  </a:moveTo>
                  <a:lnTo>
                    <a:pt x="86" y="86"/>
                  </a:lnTo>
                  <a:lnTo>
                    <a:pt x="82" y="69"/>
                  </a:lnTo>
                  <a:lnTo>
                    <a:pt x="78" y="54"/>
                  </a:lnTo>
                  <a:lnTo>
                    <a:pt x="68" y="41"/>
                  </a:lnTo>
                  <a:lnTo>
                    <a:pt x="58" y="27"/>
                  </a:lnTo>
                  <a:lnTo>
                    <a:pt x="45" y="15"/>
                  </a:lnTo>
                  <a:lnTo>
                    <a:pt x="29" y="7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3" y="12"/>
                  </a:lnTo>
                  <a:lnTo>
                    <a:pt x="27" y="18"/>
                  </a:lnTo>
                  <a:lnTo>
                    <a:pt x="40" y="25"/>
                  </a:lnTo>
                  <a:lnTo>
                    <a:pt x="51" y="34"/>
                  </a:lnTo>
                  <a:lnTo>
                    <a:pt x="61" y="46"/>
                  </a:lnTo>
                  <a:lnTo>
                    <a:pt x="68" y="59"/>
                  </a:lnTo>
                  <a:lnTo>
                    <a:pt x="73" y="72"/>
                  </a:lnTo>
                  <a:lnTo>
                    <a:pt x="74" y="86"/>
                  </a:lnTo>
                  <a:lnTo>
                    <a:pt x="86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9"/>
            <p:cNvSpPr>
              <a:spLocks/>
            </p:cNvSpPr>
            <p:nvPr/>
          </p:nvSpPr>
          <p:spPr bwMode="auto">
            <a:xfrm>
              <a:off x="4800" y="566"/>
              <a:ext cx="12" cy="3282"/>
            </a:xfrm>
            <a:custGeom>
              <a:avLst/>
              <a:gdLst>
                <a:gd name="T0" fmla="*/ 12 w 12"/>
                <a:gd name="T1" fmla="*/ 3282 h 3282"/>
                <a:gd name="T2" fmla="*/ 12 w 12"/>
                <a:gd name="T3" fmla="*/ 3282 h 3282"/>
                <a:gd name="T4" fmla="*/ 12 w 12"/>
                <a:gd name="T5" fmla="*/ 0 h 3282"/>
                <a:gd name="T6" fmla="*/ 0 w 12"/>
                <a:gd name="T7" fmla="*/ 0 h 3282"/>
                <a:gd name="T8" fmla="*/ 0 w 12"/>
                <a:gd name="T9" fmla="*/ 3282 h 3282"/>
                <a:gd name="T10" fmla="*/ 0 w 12"/>
                <a:gd name="T11" fmla="*/ 3282 h 3282"/>
                <a:gd name="T12" fmla="*/ 12 w 12"/>
                <a:gd name="T13" fmla="*/ 3282 h 3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82"/>
                <a:gd name="T23" fmla="*/ 12 w 12"/>
                <a:gd name="T24" fmla="*/ 3282 h 3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82">
                  <a:moveTo>
                    <a:pt x="12" y="3282"/>
                  </a:moveTo>
                  <a:lnTo>
                    <a:pt x="12" y="328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282"/>
                  </a:lnTo>
                  <a:lnTo>
                    <a:pt x="12" y="3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10"/>
            <p:cNvSpPr>
              <a:spLocks/>
            </p:cNvSpPr>
            <p:nvPr/>
          </p:nvSpPr>
          <p:spPr bwMode="auto">
            <a:xfrm>
              <a:off x="4720" y="384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7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3 h 100"/>
                <a:gd name="T16" fmla="*/ 88 w 92"/>
                <a:gd name="T17" fmla="*/ 15 h 100"/>
                <a:gd name="T18" fmla="*/ 92 w 92"/>
                <a:gd name="T19" fmla="*/ 0 h 100"/>
                <a:gd name="T20" fmla="*/ 80 w 92"/>
                <a:gd name="T21" fmla="*/ 0 h 100"/>
                <a:gd name="T22" fmla="*/ 79 w 92"/>
                <a:gd name="T23" fmla="*/ 12 h 100"/>
                <a:gd name="T24" fmla="*/ 74 w 92"/>
                <a:gd name="T25" fmla="*/ 28 h 100"/>
                <a:gd name="T26" fmla="*/ 65 w 92"/>
                <a:gd name="T27" fmla="*/ 44 h 100"/>
                <a:gd name="T28" fmla="*/ 56 w 92"/>
                <a:gd name="T29" fmla="*/ 56 h 100"/>
                <a:gd name="T30" fmla="*/ 42 w 92"/>
                <a:gd name="T31" fmla="*/ 71 h 100"/>
                <a:gd name="T32" fmla="*/ 29 w 92"/>
                <a:gd name="T33" fmla="*/ 80 h 100"/>
                <a:gd name="T34" fmla="*/ 15 w 92"/>
                <a:gd name="T35" fmla="*/ 86 h 100"/>
                <a:gd name="T36" fmla="*/ 0 w 92"/>
                <a:gd name="T37" fmla="*/ 88 h 100"/>
                <a:gd name="T38" fmla="*/ 0 w 92"/>
                <a:gd name="T39" fmla="*/ 88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7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3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8"/>
                  </a:lnTo>
                  <a:lnTo>
                    <a:pt x="65" y="44"/>
                  </a:lnTo>
                  <a:lnTo>
                    <a:pt x="56" y="56"/>
                  </a:lnTo>
                  <a:lnTo>
                    <a:pt x="42" y="71"/>
                  </a:lnTo>
                  <a:lnTo>
                    <a:pt x="29" y="80"/>
                  </a:lnTo>
                  <a:lnTo>
                    <a:pt x="15" y="86"/>
                  </a:lnTo>
                  <a:lnTo>
                    <a:pt x="0" y="8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11"/>
            <p:cNvSpPr>
              <a:spLocks/>
            </p:cNvSpPr>
            <p:nvPr/>
          </p:nvSpPr>
          <p:spPr bwMode="auto">
            <a:xfrm>
              <a:off x="451" y="3936"/>
              <a:ext cx="4269" cy="12"/>
            </a:xfrm>
            <a:custGeom>
              <a:avLst/>
              <a:gdLst>
                <a:gd name="T0" fmla="*/ 0 w 4269"/>
                <a:gd name="T1" fmla="*/ 12 h 12"/>
                <a:gd name="T2" fmla="*/ 0 w 4269"/>
                <a:gd name="T3" fmla="*/ 12 h 12"/>
                <a:gd name="T4" fmla="*/ 4269 w 4269"/>
                <a:gd name="T5" fmla="*/ 12 h 12"/>
                <a:gd name="T6" fmla="*/ 4269 w 4269"/>
                <a:gd name="T7" fmla="*/ 0 h 12"/>
                <a:gd name="T8" fmla="*/ 0 w 4269"/>
                <a:gd name="T9" fmla="*/ 0 h 12"/>
                <a:gd name="T10" fmla="*/ 0 w 4269"/>
                <a:gd name="T11" fmla="*/ 0 h 12"/>
                <a:gd name="T12" fmla="*/ 0 w 4269"/>
                <a:gd name="T13" fmla="*/ 12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9"/>
                <a:gd name="T22" fmla="*/ 0 h 12"/>
                <a:gd name="T23" fmla="*/ 4269 w 426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9" h="12">
                  <a:moveTo>
                    <a:pt x="0" y="12"/>
                  </a:moveTo>
                  <a:lnTo>
                    <a:pt x="0" y="12"/>
                  </a:lnTo>
                  <a:lnTo>
                    <a:pt x="4269" y="12"/>
                  </a:lnTo>
                  <a:lnTo>
                    <a:pt x="4269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12"/>
            <p:cNvSpPr>
              <a:spLocks/>
            </p:cNvSpPr>
            <p:nvPr/>
          </p:nvSpPr>
          <p:spPr bwMode="auto">
            <a:xfrm>
              <a:off x="336" y="3833"/>
              <a:ext cx="115" cy="115"/>
            </a:xfrm>
            <a:custGeom>
              <a:avLst/>
              <a:gdLst>
                <a:gd name="T0" fmla="*/ 0 w 115"/>
                <a:gd name="T1" fmla="*/ 0 h 115"/>
                <a:gd name="T2" fmla="*/ 0 w 115"/>
                <a:gd name="T3" fmla="*/ 0 h 115"/>
                <a:gd name="T4" fmla="*/ 4 w 115"/>
                <a:gd name="T5" fmla="*/ 27 h 115"/>
                <a:gd name="T6" fmla="*/ 12 w 115"/>
                <a:gd name="T7" fmla="*/ 51 h 115"/>
                <a:gd name="T8" fmla="*/ 25 w 115"/>
                <a:gd name="T9" fmla="*/ 71 h 115"/>
                <a:gd name="T10" fmla="*/ 42 w 115"/>
                <a:gd name="T11" fmla="*/ 87 h 115"/>
                <a:gd name="T12" fmla="*/ 59 w 115"/>
                <a:gd name="T13" fmla="*/ 99 h 115"/>
                <a:gd name="T14" fmla="*/ 79 w 115"/>
                <a:gd name="T15" fmla="*/ 108 h 115"/>
                <a:gd name="T16" fmla="*/ 98 w 115"/>
                <a:gd name="T17" fmla="*/ 113 h 115"/>
                <a:gd name="T18" fmla="*/ 115 w 115"/>
                <a:gd name="T19" fmla="*/ 115 h 115"/>
                <a:gd name="T20" fmla="*/ 115 w 115"/>
                <a:gd name="T21" fmla="*/ 103 h 115"/>
                <a:gd name="T22" fmla="*/ 98 w 115"/>
                <a:gd name="T23" fmla="*/ 103 h 115"/>
                <a:gd name="T24" fmla="*/ 81 w 115"/>
                <a:gd name="T25" fmla="*/ 97 h 115"/>
                <a:gd name="T26" fmla="*/ 64 w 115"/>
                <a:gd name="T27" fmla="*/ 88 h 115"/>
                <a:gd name="T28" fmla="*/ 47 w 115"/>
                <a:gd name="T29" fmla="*/ 77 h 115"/>
                <a:gd name="T30" fmla="*/ 33 w 115"/>
                <a:gd name="T31" fmla="*/ 64 h 115"/>
                <a:gd name="T32" fmla="*/ 22 w 115"/>
                <a:gd name="T33" fmla="*/ 46 h 115"/>
                <a:gd name="T34" fmla="*/ 13 w 115"/>
                <a:gd name="T35" fmla="*/ 25 h 115"/>
                <a:gd name="T36" fmla="*/ 12 w 115"/>
                <a:gd name="T37" fmla="*/ 0 h 115"/>
                <a:gd name="T38" fmla="*/ 12 w 115"/>
                <a:gd name="T39" fmla="*/ 0 h 115"/>
                <a:gd name="T40" fmla="*/ 0 w 115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115"/>
                <a:gd name="T65" fmla="*/ 115 w 115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115">
                  <a:moveTo>
                    <a:pt x="0" y="0"/>
                  </a:moveTo>
                  <a:lnTo>
                    <a:pt x="0" y="0"/>
                  </a:lnTo>
                  <a:lnTo>
                    <a:pt x="4" y="27"/>
                  </a:lnTo>
                  <a:lnTo>
                    <a:pt x="12" y="51"/>
                  </a:lnTo>
                  <a:lnTo>
                    <a:pt x="25" y="71"/>
                  </a:lnTo>
                  <a:lnTo>
                    <a:pt x="42" y="87"/>
                  </a:lnTo>
                  <a:lnTo>
                    <a:pt x="59" y="99"/>
                  </a:lnTo>
                  <a:lnTo>
                    <a:pt x="79" y="108"/>
                  </a:lnTo>
                  <a:lnTo>
                    <a:pt x="98" y="113"/>
                  </a:lnTo>
                  <a:lnTo>
                    <a:pt x="115" y="115"/>
                  </a:lnTo>
                  <a:lnTo>
                    <a:pt x="115" y="103"/>
                  </a:lnTo>
                  <a:lnTo>
                    <a:pt x="98" y="103"/>
                  </a:lnTo>
                  <a:lnTo>
                    <a:pt x="81" y="97"/>
                  </a:lnTo>
                  <a:lnTo>
                    <a:pt x="64" y="88"/>
                  </a:lnTo>
                  <a:lnTo>
                    <a:pt x="47" y="77"/>
                  </a:lnTo>
                  <a:lnTo>
                    <a:pt x="33" y="64"/>
                  </a:lnTo>
                  <a:lnTo>
                    <a:pt x="22" y="46"/>
                  </a:lnTo>
                  <a:lnTo>
                    <a:pt x="13" y="2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Rectangle 13"/>
            <p:cNvSpPr>
              <a:spLocks noChangeArrowheads="1"/>
            </p:cNvSpPr>
            <p:nvPr/>
          </p:nvSpPr>
          <p:spPr bwMode="auto">
            <a:xfrm>
              <a:off x="2367" y="574"/>
              <a:ext cx="318" cy="3259"/>
            </a:xfrm>
            <a:prstGeom prst="rect">
              <a:avLst/>
            </a:prstGeom>
            <a:solidFill>
              <a:srgbClr val="BF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14"/>
            <p:cNvSpPr>
              <a:spLocks/>
            </p:cNvSpPr>
            <p:nvPr/>
          </p:nvSpPr>
          <p:spPr bwMode="auto">
            <a:xfrm>
              <a:off x="2681" y="574"/>
              <a:ext cx="9" cy="3264"/>
            </a:xfrm>
            <a:custGeom>
              <a:avLst/>
              <a:gdLst>
                <a:gd name="T0" fmla="*/ 4 w 9"/>
                <a:gd name="T1" fmla="*/ 3264 h 3264"/>
                <a:gd name="T2" fmla="*/ 9 w 9"/>
                <a:gd name="T3" fmla="*/ 3259 h 3264"/>
                <a:gd name="T4" fmla="*/ 9 w 9"/>
                <a:gd name="T5" fmla="*/ 0 h 3264"/>
                <a:gd name="T6" fmla="*/ 0 w 9"/>
                <a:gd name="T7" fmla="*/ 0 h 3264"/>
                <a:gd name="T8" fmla="*/ 0 w 9"/>
                <a:gd name="T9" fmla="*/ 3259 h 3264"/>
                <a:gd name="T10" fmla="*/ 4 w 9"/>
                <a:gd name="T11" fmla="*/ 3254 h 3264"/>
                <a:gd name="T12" fmla="*/ 4 w 9"/>
                <a:gd name="T13" fmla="*/ 3264 h 3264"/>
                <a:gd name="T14" fmla="*/ 9 w 9"/>
                <a:gd name="T15" fmla="*/ 3264 h 3264"/>
                <a:gd name="T16" fmla="*/ 9 w 9"/>
                <a:gd name="T17" fmla="*/ 3259 h 3264"/>
                <a:gd name="T18" fmla="*/ 4 w 9"/>
                <a:gd name="T19" fmla="*/ 3264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3264"/>
                <a:gd name="T32" fmla="*/ 9 w 9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3264">
                  <a:moveTo>
                    <a:pt x="4" y="3264"/>
                  </a:moveTo>
                  <a:lnTo>
                    <a:pt x="9" y="325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4" y="3254"/>
                  </a:lnTo>
                  <a:lnTo>
                    <a:pt x="4" y="3264"/>
                  </a:lnTo>
                  <a:lnTo>
                    <a:pt x="9" y="3264"/>
                  </a:lnTo>
                  <a:lnTo>
                    <a:pt x="9" y="3259"/>
                  </a:lnTo>
                  <a:lnTo>
                    <a:pt x="4" y="3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5"/>
            <p:cNvSpPr>
              <a:spLocks/>
            </p:cNvSpPr>
            <p:nvPr/>
          </p:nvSpPr>
          <p:spPr bwMode="auto">
            <a:xfrm>
              <a:off x="2362" y="3828"/>
              <a:ext cx="323" cy="10"/>
            </a:xfrm>
            <a:custGeom>
              <a:avLst/>
              <a:gdLst>
                <a:gd name="T0" fmla="*/ 0 w 323"/>
                <a:gd name="T1" fmla="*/ 5 h 10"/>
                <a:gd name="T2" fmla="*/ 5 w 323"/>
                <a:gd name="T3" fmla="*/ 10 h 10"/>
                <a:gd name="T4" fmla="*/ 323 w 323"/>
                <a:gd name="T5" fmla="*/ 10 h 10"/>
                <a:gd name="T6" fmla="*/ 323 w 323"/>
                <a:gd name="T7" fmla="*/ 0 h 10"/>
                <a:gd name="T8" fmla="*/ 5 w 323"/>
                <a:gd name="T9" fmla="*/ 0 h 10"/>
                <a:gd name="T10" fmla="*/ 10 w 323"/>
                <a:gd name="T11" fmla="*/ 5 h 10"/>
                <a:gd name="T12" fmla="*/ 0 w 323"/>
                <a:gd name="T13" fmla="*/ 5 h 10"/>
                <a:gd name="T14" fmla="*/ 0 w 323"/>
                <a:gd name="T15" fmla="*/ 10 h 10"/>
                <a:gd name="T16" fmla="*/ 5 w 323"/>
                <a:gd name="T17" fmla="*/ 10 h 10"/>
                <a:gd name="T18" fmla="*/ 0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0" y="5"/>
                  </a:moveTo>
                  <a:lnTo>
                    <a:pt x="5" y="10"/>
                  </a:lnTo>
                  <a:lnTo>
                    <a:pt x="323" y="10"/>
                  </a:lnTo>
                  <a:lnTo>
                    <a:pt x="323" y="0"/>
                  </a:lnTo>
                  <a:lnTo>
                    <a:pt x="5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16"/>
            <p:cNvSpPr>
              <a:spLocks/>
            </p:cNvSpPr>
            <p:nvPr/>
          </p:nvSpPr>
          <p:spPr bwMode="auto">
            <a:xfrm>
              <a:off x="2362" y="569"/>
              <a:ext cx="10" cy="3264"/>
            </a:xfrm>
            <a:custGeom>
              <a:avLst/>
              <a:gdLst>
                <a:gd name="T0" fmla="*/ 5 w 10"/>
                <a:gd name="T1" fmla="*/ 0 h 3264"/>
                <a:gd name="T2" fmla="*/ 0 w 10"/>
                <a:gd name="T3" fmla="*/ 5 h 3264"/>
                <a:gd name="T4" fmla="*/ 0 w 10"/>
                <a:gd name="T5" fmla="*/ 3264 h 3264"/>
                <a:gd name="T6" fmla="*/ 10 w 10"/>
                <a:gd name="T7" fmla="*/ 3264 h 3264"/>
                <a:gd name="T8" fmla="*/ 10 w 10"/>
                <a:gd name="T9" fmla="*/ 5 h 3264"/>
                <a:gd name="T10" fmla="*/ 5 w 10"/>
                <a:gd name="T11" fmla="*/ 10 h 3264"/>
                <a:gd name="T12" fmla="*/ 5 w 10"/>
                <a:gd name="T13" fmla="*/ 0 h 3264"/>
                <a:gd name="T14" fmla="*/ 0 w 10"/>
                <a:gd name="T15" fmla="*/ 0 h 3264"/>
                <a:gd name="T16" fmla="*/ 0 w 10"/>
                <a:gd name="T17" fmla="*/ 5 h 3264"/>
                <a:gd name="T18" fmla="*/ 5 w 10"/>
                <a:gd name="T19" fmla="*/ 0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64"/>
                <a:gd name="T32" fmla="*/ 10 w 10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64">
                  <a:moveTo>
                    <a:pt x="5" y="0"/>
                  </a:moveTo>
                  <a:lnTo>
                    <a:pt x="0" y="5"/>
                  </a:lnTo>
                  <a:lnTo>
                    <a:pt x="0" y="3264"/>
                  </a:lnTo>
                  <a:lnTo>
                    <a:pt x="10" y="3264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17"/>
            <p:cNvSpPr>
              <a:spLocks/>
            </p:cNvSpPr>
            <p:nvPr/>
          </p:nvSpPr>
          <p:spPr bwMode="auto">
            <a:xfrm>
              <a:off x="2367" y="569"/>
              <a:ext cx="323" cy="10"/>
            </a:xfrm>
            <a:custGeom>
              <a:avLst/>
              <a:gdLst>
                <a:gd name="T0" fmla="*/ 323 w 323"/>
                <a:gd name="T1" fmla="*/ 5 h 10"/>
                <a:gd name="T2" fmla="*/ 318 w 323"/>
                <a:gd name="T3" fmla="*/ 0 h 10"/>
                <a:gd name="T4" fmla="*/ 0 w 323"/>
                <a:gd name="T5" fmla="*/ 0 h 10"/>
                <a:gd name="T6" fmla="*/ 0 w 323"/>
                <a:gd name="T7" fmla="*/ 10 h 10"/>
                <a:gd name="T8" fmla="*/ 318 w 323"/>
                <a:gd name="T9" fmla="*/ 10 h 10"/>
                <a:gd name="T10" fmla="*/ 314 w 323"/>
                <a:gd name="T11" fmla="*/ 5 h 10"/>
                <a:gd name="T12" fmla="*/ 323 w 323"/>
                <a:gd name="T13" fmla="*/ 5 h 10"/>
                <a:gd name="T14" fmla="*/ 323 w 323"/>
                <a:gd name="T15" fmla="*/ 0 h 10"/>
                <a:gd name="T16" fmla="*/ 318 w 323"/>
                <a:gd name="T17" fmla="*/ 0 h 10"/>
                <a:gd name="T18" fmla="*/ 323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323" y="5"/>
                  </a:moveTo>
                  <a:lnTo>
                    <a:pt x="318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318" y="10"/>
                  </a:lnTo>
                  <a:lnTo>
                    <a:pt x="314" y="5"/>
                  </a:lnTo>
                  <a:lnTo>
                    <a:pt x="323" y="5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2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18"/>
            <p:cNvSpPr>
              <a:spLocks/>
            </p:cNvSpPr>
            <p:nvPr/>
          </p:nvSpPr>
          <p:spPr bwMode="auto">
            <a:xfrm>
              <a:off x="2459" y="503"/>
              <a:ext cx="174" cy="98"/>
            </a:xfrm>
            <a:custGeom>
              <a:avLst/>
              <a:gdLst>
                <a:gd name="T0" fmla="*/ 148 w 174"/>
                <a:gd name="T1" fmla="*/ 97 h 98"/>
                <a:gd name="T2" fmla="*/ 157 w 174"/>
                <a:gd name="T3" fmla="*/ 89 h 98"/>
                <a:gd name="T4" fmla="*/ 168 w 174"/>
                <a:gd name="T5" fmla="*/ 81 h 98"/>
                <a:gd name="T6" fmla="*/ 174 w 174"/>
                <a:gd name="T7" fmla="*/ 76 h 98"/>
                <a:gd name="T8" fmla="*/ 173 w 174"/>
                <a:gd name="T9" fmla="*/ 71 h 98"/>
                <a:gd name="T10" fmla="*/ 168 w 174"/>
                <a:gd name="T11" fmla="*/ 68 h 98"/>
                <a:gd name="T12" fmla="*/ 163 w 174"/>
                <a:gd name="T13" fmla="*/ 63 h 98"/>
                <a:gd name="T14" fmla="*/ 157 w 174"/>
                <a:gd name="T15" fmla="*/ 57 h 98"/>
                <a:gd name="T16" fmla="*/ 150 w 174"/>
                <a:gd name="T17" fmla="*/ 49 h 98"/>
                <a:gd name="T18" fmla="*/ 143 w 174"/>
                <a:gd name="T19" fmla="*/ 41 h 98"/>
                <a:gd name="T20" fmla="*/ 137 w 174"/>
                <a:gd name="T21" fmla="*/ 33 h 98"/>
                <a:gd name="T22" fmla="*/ 131 w 174"/>
                <a:gd name="T23" fmla="*/ 27 h 98"/>
                <a:gd name="T24" fmla="*/ 125 w 174"/>
                <a:gd name="T25" fmla="*/ 21 h 98"/>
                <a:gd name="T26" fmla="*/ 120 w 174"/>
                <a:gd name="T27" fmla="*/ 15 h 98"/>
                <a:gd name="T28" fmla="*/ 114 w 174"/>
                <a:gd name="T29" fmla="*/ 11 h 98"/>
                <a:gd name="T30" fmla="*/ 108 w 174"/>
                <a:gd name="T31" fmla="*/ 8 h 98"/>
                <a:gd name="T32" fmla="*/ 102 w 174"/>
                <a:gd name="T33" fmla="*/ 5 h 98"/>
                <a:gd name="T34" fmla="*/ 94 w 174"/>
                <a:gd name="T35" fmla="*/ 2 h 98"/>
                <a:gd name="T36" fmla="*/ 88 w 174"/>
                <a:gd name="T37" fmla="*/ 1 h 98"/>
                <a:gd name="T38" fmla="*/ 81 w 174"/>
                <a:gd name="T39" fmla="*/ 0 h 98"/>
                <a:gd name="T40" fmla="*/ 74 w 174"/>
                <a:gd name="T41" fmla="*/ 0 h 98"/>
                <a:gd name="T42" fmla="*/ 65 w 174"/>
                <a:gd name="T43" fmla="*/ 1 h 98"/>
                <a:gd name="T44" fmla="*/ 56 w 174"/>
                <a:gd name="T45" fmla="*/ 4 h 98"/>
                <a:gd name="T46" fmla="*/ 46 w 174"/>
                <a:gd name="T47" fmla="*/ 9 h 98"/>
                <a:gd name="T48" fmla="*/ 36 w 174"/>
                <a:gd name="T49" fmla="*/ 15 h 98"/>
                <a:gd name="T50" fmla="*/ 25 w 174"/>
                <a:gd name="T51" fmla="*/ 22 h 98"/>
                <a:gd name="T52" fmla="*/ 16 w 174"/>
                <a:gd name="T53" fmla="*/ 30 h 98"/>
                <a:gd name="T54" fmla="*/ 7 w 174"/>
                <a:gd name="T55" fmla="*/ 37 h 98"/>
                <a:gd name="T56" fmla="*/ 0 w 174"/>
                <a:gd name="T57" fmla="*/ 45 h 98"/>
                <a:gd name="T58" fmla="*/ 2 w 174"/>
                <a:gd name="T59" fmla="*/ 50 h 98"/>
                <a:gd name="T60" fmla="*/ 10 w 174"/>
                <a:gd name="T61" fmla="*/ 61 h 98"/>
                <a:gd name="T62" fmla="*/ 19 w 174"/>
                <a:gd name="T63" fmla="*/ 71 h 98"/>
                <a:gd name="T64" fmla="*/ 27 w 174"/>
                <a:gd name="T65" fmla="*/ 76 h 98"/>
                <a:gd name="T66" fmla="*/ 30 w 174"/>
                <a:gd name="T67" fmla="*/ 74 h 98"/>
                <a:gd name="T68" fmla="*/ 35 w 174"/>
                <a:gd name="T69" fmla="*/ 68 h 98"/>
                <a:gd name="T70" fmla="*/ 41 w 174"/>
                <a:gd name="T71" fmla="*/ 61 h 98"/>
                <a:gd name="T72" fmla="*/ 47 w 174"/>
                <a:gd name="T73" fmla="*/ 52 h 98"/>
                <a:gd name="T74" fmla="*/ 54 w 174"/>
                <a:gd name="T75" fmla="*/ 43 h 98"/>
                <a:gd name="T76" fmla="*/ 60 w 174"/>
                <a:gd name="T77" fmla="*/ 35 h 98"/>
                <a:gd name="T78" fmla="*/ 68 w 174"/>
                <a:gd name="T79" fmla="*/ 30 h 98"/>
                <a:gd name="T80" fmla="*/ 74 w 174"/>
                <a:gd name="T81" fmla="*/ 28 h 98"/>
                <a:gd name="T82" fmla="*/ 85 w 174"/>
                <a:gd name="T83" fmla="*/ 32 h 98"/>
                <a:gd name="T84" fmla="*/ 94 w 174"/>
                <a:gd name="T85" fmla="*/ 39 h 98"/>
                <a:gd name="T86" fmla="*/ 100 w 174"/>
                <a:gd name="T87" fmla="*/ 53 h 98"/>
                <a:gd name="T88" fmla="*/ 100 w 174"/>
                <a:gd name="T89" fmla="*/ 74 h 98"/>
                <a:gd name="T90" fmla="*/ 100 w 174"/>
                <a:gd name="T91" fmla="*/ 84 h 98"/>
                <a:gd name="T92" fmla="*/ 104 w 174"/>
                <a:gd name="T93" fmla="*/ 92 h 98"/>
                <a:gd name="T94" fmla="*/ 111 w 174"/>
                <a:gd name="T95" fmla="*/ 96 h 98"/>
                <a:gd name="T96" fmla="*/ 119 w 174"/>
                <a:gd name="T97" fmla="*/ 98 h 98"/>
                <a:gd name="T98" fmla="*/ 127 w 174"/>
                <a:gd name="T99" fmla="*/ 98 h 98"/>
                <a:gd name="T100" fmla="*/ 133 w 174"/>
                <a:gd name="T101" fmla="*/ 98 h 98"/>
                <a:gd name="T102" fmla="*/ 138 w 174"/>
                <a:gd name="T103" fmla="*/ 97 h 98"/>
                <a:gd name="T104" fmla="*/ 140 w 174"/>
                <a:gd name="T105" fmla="*/ 97 h 98"/>
                <a:gd name="T106" fmla="*/ 148 w 174"/>
                <a:gd name="T107" fmla="*/ 97 h 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4"/>
                <a:gd name="T163" fmla="*/ 0 h 98"/>
                <a:gd name="T164" fmla="*/ 174 w 174"/>
                <a:gd name="T165" fmla="*/ 98 h 9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4" h="98">
                  <a:moveTo>
                    <a:pt x="148" y="97"/>
                  </a:moveTo>
                  <a:lnTo>
                    <a:pt x="157" y="89"/>
                  </a:lnTo>
                  <a:lnTo>
                    <a:pt x="168" y="81"/>
                  </a:lnTo>
                  <a:lnTo>
                    <a:pt x="174" y="76"/>
                  </a:lnTo>
                  <a:lnTo>
                    <a:pt x="173" y="71"/>
                  </a:lnTo>
                  <a:lnTo>
                    <a:pt x="168" y="68"/>
                  </a:lnTo>
                  <a:lnTo>
                    <a:pt x="163" y="63"/>
                  </a:lnTo>
                  <a:lnTo>
                    <a:pt x="157" y="57"/>
                  </a:lnTo>
                  <a:lnTo>
                    <a:pt x="150" y="49"/>
                  </a:lnTo>
                  <a:lnTo>
                    <a:pt x="143" y="41"/>
                  </a:lnTo>
                  <a:lnTo>
                    <a:pt x="137" y="33"/>
                  </a:lnTo>
                  <a:lnTo>
                    <a:pt x="131" y="27"/>
                  </a:lnTo>
                  <a:lnTo>
                    <a:pt x="125" y="21"/>
                  </a:lnTo>
                  <a:lnTo>
                    <a:pt x="120" y="15"/>
                  </a:lnTo>
                  <a:lnTo>
                    <a:pt x="114" y="11"/>
                  </a:lnTo>
                  <a:lnTo>
                    <a:pt x="108" y="8"/>
                  </a:lnTo>
                  <a:lnTo>
                    <a:pt x="102" y="5"/>
                  </a:lnTo>
                  <a:lnTo>
                    <a:pt x="94" y="2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74" y="0"/>
                  </a:lnTo>
                  <a:lnTo>
                    <a:pt x="65" y="1"/>
                  </a:lnTo>
                  <a:lnTo>
                    <a:pt x="56" y="4"/>
                  </a:lnTo>
                  <a:lnTo>
                    <a:pt x="46" y="9"/>
                  </a:lnTo>
                  <a:lnTo>
                    <a:pt x="36" y="15"/>
                  </a:lnTo>
                  <a:lnTo>
                    <a:pt x="25" y="22"/>
                  </a:lnTo>
                  <a:lnTo>
                    <a:pt x="16" y="30"/>
                  </a:lnTo>
                  <a:lnTo>
                    <a:pt x="7" y="37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71"/>
                  </a:lnTo>
                  <a:lnTo>
                    <a:pt x="27" y="76"/>
                  </a:lnTo>
                  <a:lnTo>
                    <a:pt x="30" y="74"/>
                  </a:lnTo>
                  <a:lnTo>
                    <a:pt x="35" y="68"/>
                  </a:lnTo>
                  <a:lnTo>
                    <a:pt x="41" y="61"/>
                  </a:lnTo>
                  <a:lnTo>
                    <a:pt x="47" y="52"/>
                  </a:lnTo>
                  <a:lnTo>
                    <a:pt x="54" y="43"/>
                  </a:lnTo>
                  <a:lnTo>
                    <a:pt x="60" y="35"/>
                  </a:lnTo>
                  <a:lnTo>
                    <a:pt x="68" y="30"/>
                  </a:lnTo>
                  <a:lnTo>
                    <a:pt x="74" y="28"/>
                  </a:lnTo>
                  <a:lnTo>
                    <a:pt x="85" y="32"/>
                  </a:lnTo>
                  <a:lnTo>
                    <a:pt x="94" y="39"/>
                  </a:lnTo>
                  <a:lnTo>
                    <a:pt x="100" y="53"/>
                  </a:lnTo>
                  <a:lnTo>
                    <a:pt x="100" y="74"/>
                  </a:lnTo>
                  <a:lnTo>
                    <a:pt x="100" y="84"/>
                  </a:lnTo>
                  <a:lnTo>
                    <a:pt x="104" y="92"/>
                  </a:lnTo>
                  <a:lnTo>
                    <a:pt x="111" y="96"/>
                  </a:lnTo>
                  <a:lnTo>
                    <a:pt x="119" y="98"/>
                  </a:lnTo>
                  <a:lnTo>
                    <a:pt x="127" y="98"/>
                  </a:lnTo>
                  <a:lnTo>
                    <a:pt x="133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8" y="97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19"/>
            <p:cNvSpPr>
              <a:spLocks/>
            </p:cNvSpPr>
            <p:nvPr/>
          </p:nvSpPr>
          <p:spPr bwMode="auto">
            <a:xfrm>
              <a:off x="2604" y="570"/>
              <a:ext cx="33" cy="32"/>
            </a:xfrm>
            <a:custGeom>
              <a:avLst/>
              <a:gdLst>
                <a:gd name="T0" fmla="*/ 27 w 33"/>
                <a:gd name="T1" fmla="*/ 8 h 32"/>
                <a:gd name="T2" fmla="*/ 27 w 33"/>
                <a:gd name="T3" fmla="*/ 8 h 32"/>
                <a:gd name="T4" fmla="*/ 26 w 33"/>
                <a:gd name="T5" fmla="*/ 8 h 32"/>
                <a:gd name="T6" fmla="*/ 21 w 33"/>
                <a:gd name="T7" fmla="*/ 10 h 32"/>
                <a:gd name="T8" fmla="*/ 10 w 33"/>
                <a:gd name="T9" fmla="*/ 18 h 32"/>
                <a:gd name="T10" fmla="*/ 0 w 33"/>
                <a:gd name="T11" fmla="*/ 27 h 32"/>
                <a:gd name="T12" fmla="*/ 5 w 33"/>
                <a:gd name="T13" fmla="*/ 32 h 32"/>
                <a:gd name="T14" fmla="*/ 15 w 33"/>
                <a:gd name="T15" fmla="*/ 26 h 32"/>
                <a:gd name="T16" fmla="*/ 26 w 33"/>
                <a:gd name="T17" fmla="*/ 18 h 32"/>
                <a:gd name="T18" fmla="*/ 33 w 33"/>
                <a:gd name="T19" fmla="*/ 10 h 32"/>
                <a:gd name="T20" fmla="*/ 29 w 33"/>
                <a:gd name="T21" fmla="*/ 0 h 32"/>
                <a:gd name="T22" fmla="*/ 29 w 33"/>
                <a:gd name="T23" fmla="*/ 0 h 32"/>
                <a:gd name="T24" fmla="*/ 27 w 33"/>
                <a:gd name="T25" fmla="*/ 8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32"/>
                <a:gd name="T41" fmla="*/ 33 w 33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32">
                  <a:moveTo>
                    <a:pt x="27" y="8"/>
                  </a:moveTo>
                  <a:lnTo>
                    <a:pt x="27" y="8"/>
                  </a:lnTo>
                  <a:lnTo>
                    <a:pt x="26" y="8"/>
                  </a:lnTo>
                  <a:lnTo>
                    <a:pt x="21" y="10"/>
                  </a:lnTo>
                  <a:lnTo>
                    <a:pt x="10" y="18"/>
                  </a:lnTo>
                  <a:lnTo>
                    <a:pt x="0" y="27"/>
                  </a:lnTo>
                  <a:lnTo>
                    <a:pt x="5" y="32"/>
                  </a:lnTo>
                  <a:lnTo>
                    <a:pt x="15" y="26"/>
                  </a:lnTo>
                  <a:lnTo>
                    <a:pt x="26" y="18"/>
                  </a:lnTo>
                  <a:lnTo>
                    <a:pt x="33" y="10"/>
                  </a:lnTo>
                  <a:lnTo>
                    <a:pt x="29" y="0"/>
                  </a:lnTo>
                  <a:lnTo>
                    <a:pt x="2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20"/>
            <p:cNvSpPr>
              <a:spLocks/>
            </p:cNvSpPr>
            <p:nvPr/>
          </p:nvSpPr>
          <p:spPr bwMode="auto">
            <a:xfrm>
              <a:off x="2581" y="521"/>
              <a:ext cx="52" cy="57"/>
            </a:xfrm>
            <a:custGeom>
              <a:avLst/>
              <a:gdLst>
                <a:gd name="T0" fmla="*/ 0 w 52"/>
                <a:gd name="T1" fmla="*/ 5 h 57"/>
                <a:gd name="T2" fmla="*/ 0 w 52"/>
                <a:gd name="T3" fmla="*/ 5 h 57"/>
                <a:gd name="T4" fmla="*/ 6 w 52"/>
                <a:gd name="T5" fmla="*/ 12 h 57"/>
                <a:gd name="T6" fmla="*/ 12 w 52"/>
                <a:gd name="T7" fmla="*/ 18 h 57"/>
                <a:gd name="T8" fmla="*/ 18 w 52"/>
                <a:gd name="T9" fmla="*/ 26 h 57"/>
                <a:gd name="T10" fmla="*/ 26 w 52"/>
                <a:gd name="T11" fmla="*/ 34 h 57"/>
                <a:gd name="T12" fmla="*/ 33 w 52"/>
                <a:gd name="T13" fmla="*/ 41 h 57"/>
                <a:gd name="T14" fmla="*/ 39 w 52"/>
                <a:gd name="T15" fmla="*/ 48 h 57"/>
                <a:gd name="T16" fmla="*/ 44 w 52"/>
                <a:gd name="T17" fmla="*/ 54 h 57"/>
                <a:gd name="T18" fmla="*/ 50 w 52"/>
                <a:gd name="T19" fmla="*/ 57 h 57"/>
                <a:gd name="T20" fmla="*/ 52 w 52"/>
                <a:gd name="T21" fmla="*/ 49 h 57"/>
                <a:gd name="T22" fmla="*/ 49 w 52"/>
                <a:gd name="T23" fmla="*/ 47 h 57"/>
                <a:gd name="T24" fmla="*/ 44 w 52"/>
                <a:gd name="T25" fmla="*/ 43 h 57"/>
                <a:gd name="T26" fmla="*/ 38 w 52"/>
                <a:gd name="T27" fmla="*/ 36 h 57"/>
                <a:gd name="T28" fmla="*/ 31 w 52"/>
                <a:gd name="T29" fmla="*/ 28 h 57"/>
                <a:gd name="T30" fmla="*/ 23 w 52"/>
                <a:gd name="T31" fmla="*/ 21 h 57"/>
                <a:gd name="T32" fmla="*/ 17 w 52"/>
                <a:gd name="T33" fmla="*/ 13 h 57"/>
                <a:gd name="T34" fmla="*/ 11 w 52"/>
                <a:gd name="T35" fmla="*/ 6 h 57"/>
                <a:gd name="T36" fmla="*/ 5 w 52"/>
                <a:gd name="T37" fmla="*/ 0 h 57"/>
                <a:gd name="T38" fmla="*/ 5 w 52"/>
                <a:gd name="T39" fmla="*/ 0 h 57"/>
                <a:gd name="T40" fmla="*/ 0 w 52"/>
                <a:gd name="T41" fmla="*/ 5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57"/>
                <a:gd name="T65" fmla="*/ 52 w 52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57">
                  <a:moveTo>
                    <a:pt x="0" y="5"/>
                  </a:moveTo>
                  <a:lnTo>
                    <a:pt x="0" y="5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6"/>
                  </a:lnTo>
                  <a:lnTo>
                    <a:pt x="26" y="34"/>
                  </a:lnTo>
                  <a:lnTo>
                    <a:pt x="33" y="41"/>
                  </a:lnTo>
                  <a:lnTo>
                    <a:pt x="39" y="48"/>
                  </a:lnTo>
                  <a:lnTo>
                    <a:pt x="44" y="54"/>
                  </a:lnTo>
                  <a:lnTo>
                    <a:pt x="50" y="57"/>
                  </a:lnTo>
                  <a:lnTo>
                    <a:pt x="52" y="49"/>
                  </a:lnTo>
                  <a:lnTo>
                    <a:pt x="49" y="47"/>
                  </a:lnTo>
                  <a:lnTo>
                    <a:pt x="44" y="43"/>
                  </a:lnTo>
                  <a:lnTo>
                    <a:pt x="38" y="36"/>
                  </a:lnTo>
                  <a:lnTo>
                    <a:pt x="31" y="28"/>
                  </a:lnTo>
                  <a:lnTo>
                    <a:pt x="23" y="21"/>
                  </a:lnTo>
                  <a:lnTo>
                    <a:pt x="17" y="13"/>
                  </a:lnTo>
                  <a:lnTo>
                    <a:pt x="11" y="6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21"/>
            <p:cNvSpPr>
              <a:spLocks/>
            </p:cNvSpPr>
            <p:nvPr/>
          </p:nvSpPr>
          <p:spPr bwMode="auto">
            <a:xfrm>
              <a:off x="2533" y="498"/>
              <a:ext cx="53" cy="28"/>
            </a:xfrm>
            <a:custGeom>
              <a:avLst/>
              <a:gdLst>
                <a:gd name="T0" fmla="*/ 0 w 53"/>
                <a:gd name="T1" fmla="*/ 10 h 28"/>
                <a:gd name="T2" fmla="*/ 0 w 53"/>
                <a:gd name="T3" fmla="*/ 10 h 28"/>
                <a:gd name="T4" fmla="*/ 7 w 53"/>
                <a:gd name="T5" fmla="*/ 9 h 28"/>
                <a:gd name="T6" fmla="*/ 14 w 53"/>
                <a:gd name="T7" fmla="*/ 10 h 28"/>
                <a:gd name="T8" fmla="*/ 19 w 53"/>
                <a:gd name="T9" fmla="*/ 11 h 28"/>
                <a:gd name="T10" fmla="*/ 26 w 53"/>
                <a:gd name="T11" fmla="*/ 14 h 28"/>
                <a:gd name="T12" fmla="*/ 33 w 53"/>
                <a:gd name="T13" fmla="*/ 16 h 28"/>
                <a:gd name="T14" fmla="*/ 37 w 53"/>
                <a:gd name="T15" fmla="*/ 20 h 28"/>
                <a:gd name="T16" fmla="*/ 43 w 53"/>
                <a:gd name="T17" fmla="*/ 24 h 28"/>
                <a:gd name="T18" fmla="*/ 48 w 53"/>
                <a:gd name="T19" fmla="*/ 28 h 28"/>
                <a:gd name="T20" fmla="*/ 53 w 53"/>
                <a:gd name="T21" fmla="*/ 23 h 28"/>
                <a:gd name="T22" fmla="*/ 48 w 53"/>
                <a:gd name="T23" fmla="*/ 16 h 28"/>
                <a:gd name="T24" fmla="*/ 42 w 53"/>
                <a:gd name="T25" fmla="*/ 13 h 28"/>
                <a:gd name="T26" fmla="*/ 35 w 53"/>
                <a:gd name="T27" fmla="*/ 9 h 28"/>
                <a:gd name="T28" fmla="*/ 29 w 53"/>
                <a:gd name="T29" fmla="*/ 6 h 28"/>
                <a:gd name="T30" fmla="*/ 22 w 53"/>
                <a:gd name="T31" fmla="*/ 4 h 28"/>
                <a:gd name="T32" fmla="*/ 14 w 53"/>
                <a:gd name="T33" fmla="*/ 2 h 28"/>
                <a:gd name="T34" fmla="*/ 7 w 53"/>
                <a:gd name="T35" fmla="*/ 1 h 28"/>
                <a:gd name="T36" fmla="*/ 0 w 53"/>
                <a:gd name="T37" fmla="*/ 0 h 28"/>
                <a:gd name="T38" fmla="*/ 0 w 53"/>
                <a:gd name="T39" fmla="*/ 0 h 28"/>
                <a:gd name="T40" fmla="*/ 0 w 53"/>
                <a:gd name="T41" fmla="*/ 1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8"/>
                <a:gd name="T65" fmla="*/ 53 w 53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8">
                  <a:moveTo>
                    <a:pt x="0" y="10"/>
                  </a:moveTo>
                  <a:lnTo>
                    <a:pt x="0" y="10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19" y="11"/>
                  </a:lnTo>
                  <a:lnTo>
                    <a:pt x="26" y="14"/>
                  </a:lnTo>
                  <a:lnTo>
                    <a:pt x="33" y="16"/>
                  </a:lnTo>
                  <a:lnTo>
                    <a:pt x="37" y="20"/>
                  </a:lnTo>
                  <a:lnTo>
                    <a:pt x="43" y="24"/>
                  </a:lnTo>
                  <a:lnTo>
                    <a:pt x="48" y="28"/>
                  </a:lnTo>
                  <a:lnTo>
                    <a:pt x="53" y="23"/>
                  </a:lnTo>
                  <a:lnTo>
                    <a:pt x="48" y="16"/>
                  </a:lnTo>
                  <a:lnTo>
                    <a:pt x="42" y="13"/>
                  </a:lnTo>
                  <a:lnTo>
                    <a:pt x="35" y="9"/>
                  </a:lnTo>
                  <a:lnTo>
                    <a:pt x="29" y="6"/>
                  </a:lnTo>
                  <a:lnTo>
                    <a:pt x="22" y="4"/>
                  </a:lnTo>
                  <a:lnTo>
                    <a:pt x="14" y="2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22"/>
            <p:cNvSpPr>
              <a:spLocks/>
            </p:cNvSpPr>
            <p:nvPr/>
          </p:nvSpPr>
          <p:spPr bwMode="auto">
            <a:xfrm>
              <a:off x="2455" y="498"/>
              <a:ext cx="78" cy="53"/>
            </a:xfrm>
            <a:custGeom>
              <a:avLst/>
              <a:gdLst>
                <a:gd name="T0" fmla="*/ 8 w 78"/>
                <a:gd name="T1" fmla="*/ 48 h 53"/>
                <a:gd name="T2" fmla="*/ 6 w 78"/>
                <a:gd name="T3" fmla="*/ 53 h 53"/>
                <a:gd name="T4" fmla="*/ 14 w 78"/>
                <a:gd name="T5" fmla="*/ 45 h 53"/>
                <a:gd name="T6" fmla="*/ 22 w 78"/>
                <a:gd name="T7" fmla="*/ 38 h 53"/>
                <a:gd name="T8" fmla="*/ 32 w 78"/>
                <a:gd name="T9" fmla="*/ 31 h 53"/>
                <a:gd name="T10" fmla="*/ 43 w 78"/>
                <a:gd name="T11" fmla="*/ 24 h 53"/>
                <a:gd name="T12" fmla="*/ 51 w 78"/>
                <a:gd name="T13" fmla="*/ 18 h 53"/>
                <a:gd name="T14" fmla="*/ 61 w 78"/>
                <a:gd name="T15" fmla="*/ 13 h 53"/>
                <a:gd name="T16" fmla="*/ 69 w 78"/>
                <a:gd name="T17" fmla="*/ 10 h 53"/>
                <a:gd name="T18" fmla="*/ 78 w 78"/>
                <a:gd name="T19" fmla="*/ 10 h 53"/>
                <a:gd name="T20" fmla="*/ 78 w 78"/>
                <a:gd name="T21" fmla="*/ 0 h 53"/>
                <a:gd name="T22" fmla="*/ 69 w 78"/>
                <a:gd name="T23" fmla="*/ 2 h 53"/>
                <a:gd name="T24" fmla="*/ 58 w 78"/>
                <a:gd name="T25" fmla="*/ 5 h 53"/>
                <a:gd name="T26" fmla="*/ 49 w 78"/>
                <a:gd name="T27" fmla="*/ 10 h 53"/>
                <a:gd name="T28" fmla="*/ 38 w 78"/>
                <a:gd name="T29" fmla="*/ 16 h 53"/>
                <a:gd name="T30" fmla="*/ 27 w 78"/>
                <a:gd name="T31" fmla="*/ 23 h 53"/>
                <a:gd name="T32" fmla="*/ 17 w 78"/>
                <a:gd name="T33" fmla="*/ 31 h 53"/>
                <a:gd name="T34" fmla="*/ 9 w 78"/>
                <a:gd name="T35" fmla="*/ 40 h 53"/>
                <a:gd name="T36" fmla="*/ 1 w 78"/>
                <a:gd name="T37" fmla="*/ 48 h 53"/>
                <a:gd name="T38" fmla="*/ 0 w 78"/>
                <a:gd name="T39" fmla="*/ 53 h 53"/>
                <a:gd name="T40" fmla="*/ 8 w 78"/>
                <a:gd name="T41" fmla="*/ 48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53"/>
                <a:gd name="T65" fmla="*/ 78 w 78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53">
                  <a:moveTo>
                    <a:pt x="8" y="48"/>
                  </a:moveTo>
                  <a:lnTo>
                    <a:pt x="6" y="53"/>
                  </a:lnTo>
                  <a:lnTo>
                    <a:pt x="14" y="45"/>
                  </a:lnTo>
                  <a:lnTo>
                    <a:pt x="22" y="38"/>
                  </a:lnTo>
                  <a:lnTo>
                    <a:pt x="32" y="31"/>
                  </a:lnTo>
                  <a:lnTo>
                    <a:pt x="43" y="24"/>
                  </a:lnTo>
                  <a:lnTo>
                    <a:pt x="51" y="18"/>
                  </a:lnTo>
                  <a:lnTo>
                    <a:pt x="61" y="13"/>
                  </a:lnTo>
                  <a:lnTo>
                    <a:pt x="69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2"/>
                  </a:lnTo>
                  <a:lnTo>
                    <a:pt x="58" y="5"/>
                  </a:lnTo>
                  <a:lnTo>
                    <a:pt x="49" y="10"/>
                  </a:lnTo>
                  <a:lnTo>
                    <a:pt x="38" y="16"/>
                  </a:lnTo>
                  <a:lnTo>
                    <a:pt x="27" y="23"/>
                  </a:lnTo>
                  <a:lnTo>
                    <a:pt x="17" y="31"/>
                  </a:lnTo>
                  <a:lnTo>
                    <a:pt x="9" y="40"/>
                  </a:lnTo>
                  <a:lnTo>
                    <a:pt x="1" y="48"/>
                  </a:lnTo>
                  <a:lnTo>
                    <a:pt x="0" y="53"/>
                  </a:lnTo>
                  <a:lnTo>
                    <a:pt x="8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23"/>
            <p:cNvSpPr>
              <a:spLocks/>
            </p:cNvSpPr>
            <p:nvPr/>
          </p:nvSpPr>
          <p:spPr bwMode="auto">
            <a:xfrm>
              <a:off x="2455" y="546"/>
              <a:ext cx="31" cy="38"/>
            </a:xfrm>
            <a:custGeom>
              <a:avLst/>
              <a:gdLst>
                <a:gd name="T0" fmla="*/ 31 w 31"/>
                <a:gd name="T1" fmla="*/ 28 h 38"/>
                <a:gd name="T2" fmla="*/ 31 w 31"/>
                <a:gd name="T3" fmla="*/ 28 h 38"/>
                <a:gd name="T4" fmla="*/ 26 w 31"/>
                <a:gd name="T5" fmla="*/ 24 h 38"/>
                <a:gd name="T6" fmla="*/ 17 w 31"/>
                <a:gd name="T7" fmla="*/ 15 h 38"/>
                <a:gd name="T8" fmla="*/ 10 w 31"/>
                <a:gd name="T9" fmla="*/ 5 h 38"/>
                <a:gd name="T10" fmla="*/ 8 w 31"/>
                <a:gd name="T11" fmla="*/ 0 h 38"/>
                <a:gd name="T12" fmla="*/ 0 w 31"/>
                <a:gd name="T13" fmla="*/ 5 h 38"/>
                <a:gd name="T14" fmla="*/ 3 w 31"/>
                <a:gd name="T15" fmla="*/ 10 h 38"/>
                <a:gd name="T16" fmla="*/ 10 w 31"/>
                <a:gd name="T17" fmla="*/ 20 h 38"/>
                <a:gd name="T18" fmla="*/ 21 w 31"/>
                <a:gd name="T19" fmla="*/ 32 h 38"/>
                <a:gd name="T20" fmla="*/ 31 w 31"/>
                <a:gd name="T21" fmla="*/ 38 h 38"/>
                <a:gd name="T22" fmla="*/ 31 w 31"/>
                <a:gd name="T23" fmla="*/ 38 h 38"/>
                <a:gd name="T24" fmla="*/ 31 w 31"/>
                <a:gd name="T25" fmla="*/ 28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38"/>
                <a:gd name="T41" fmla="*/ 31 w 31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38">
                  <a:moveTo>
                    <a:pt x="31" y="28"/>
                  </a:moveTo>
                  <a:lnTo>
                    <a:pt x="31" y="28"/>
                  </a:lnTo>
                  <a:lnTo>
                    <a:pt x="26" y="24"/>
                  </a:lnTo>
                  <a:lnTo>
                    <a:pt x="17" y="15"/>
                  </a:lnTo>
                  <a:lnTo>
                    <a:pt x="10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10" y="20"/>
                  </a:lnTo>
                  <a:lnTo>
                    <a:pt x="21" y="32"/>
                  </a:lnTo>
                  <a:lnTo>
                    <a:pt x="31" y="3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24"/>
            <p:cNvSpPr>
              <a:spLocks/>
            </p:cNvSpPr>
            <p:nvPr/>
          </p:nvSpPr>
          <p:spPr bwMode="auto">
            <a:xfrm>
              <a:off x="2486" y="527"/>
              <a:ext cx="47" cy="57"/>
            </a:xfrm>
            <a:custGeom>
              <a:avLst/>
              <a:gdLst>
                <a:gd name="T0" fmla="*/ 47 w 47"/>
                <a:gd name="T1" fmla="*/ 0 h 57"/>
                <a:gd name="T2" fmla="*/ 47 w 47"/>
                <a:gd name="T3" fmla="*/ 0 h 57"/>
                <a:gd name="T4" fmla="*/ 40 w 47"/>
                <a:gd name="T5" fmla="*/ 2 h 57"/>
                <a:gd name="T6" fmla="*/ 31 w 47"/>
                <a:gd name="T7" fmla="*/ 8 h 57"/>
                <a:gd name="T8" fmla="*/ 24 w 47"/>
                <a:gd name="T9" fmla="*/ 16 h 57"/>
                <a:gd name="T10" fmla="*/ 17 w 47"/>
                <a:gd name="T11" fmla="*/ 25 h 57"/>
                <a:gd name="T12" fmla="*/ 10 w 47"/>
                <a:gd name="T13" fmla="*/ 34 h 57"/>
                <a:gd name="T14" fmla="*/ 6 w 47"/>
                <a:gd name="T15" fmla="*/ 42 h 57"/>
                <a:gd name="T16" fmla="*/ 1 w 47"/>
                <a:gd name="T17" fmla="*/ 46 h 57"/>
                <a:gd name="T18" fmla="*/ 0 w 47"/>
                <a:gd name="T19" fmla="*/ 47 h 57"/>
                <a:gd name="T20" fmla="*/ 0 w 47"/>
                <a:gd name="T21" fmla="*/ 57 h 57"/>
                <a:gd name="T22" fmla="*/ 6 w 47"/>
                <a:gd name="T23" fmla="*/ 53 h 57"/>
                <a:gd name="T24" fmla="*/ 10 w 47"/>
                <a:gd name="T25" fmla="*/ 47 h 57"/>
                <a:gd name="T26" fmla="*/ 18 w 47"/>
                <a:gd name="T27" fmla="*/ 39 h 57"/>
                <a:gd name="T28" fmla="*/ 24 w 47"/>
                <a:gd name="T29" fmla="*/ 30 h 57"/>
                <a:gd name="T30" fmla="*/ 31 w 47"/>
                <a:gd name="T31" fmla="*/ 21 h 57"/>
                <a:gd name="T32" fmla="*/ 36 w 47"/>
                <a:gd name="T33" fmla="*/ 13 h 57"/>
                <a:gd name="T34" fmla="*/ 42 w 47"/>
                <a:gd name="T35" fmla="*/ 9 h 57"/>
                <a:gd name="T36" fmla="*/ 47 w 47"/>
                <a:gd name="T37" fmla="*/ 8 h 57"/>
                <a:gd name="T38" fmla="*/ 47 w 47"/>
                <a:gd name="T39" fmla="*/ 8 h 57"/>
                <a:gd name="T40" fmla="*/ 47 w 47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"/>
                <a:gd name="T64" fmla="*/ 0 h 57"/>
                <a:gd name="T65" fmla="*/ 47 w 47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" h="57">
                  <a:moveTo>
                    <a:pt x="47" y="0"/>
                  </a:moveTo>
                  <a:lnTo>
                    <a:pt x="47" y="0"/>
                  </a:lnTo>
                  <a:lnTo>
                    <a:pt x="40" y="2"/>
                  </a:lnTo>
                  <a:lnTo>
                    <a:pt x="31" y="8"/>
                  </a:lnTo>
                  <a:lnTo>
                    <a:pt x="24" y="16"/>
                  </a:lnTo>
                  <a:lnTo>
                    <a:pt x="17" y="25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1" y="4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6" y="53"/>
                  </a:lnTo>
                  <a:lnTo>
                    <a:pt x="10" y="47"/>
                  </a:lnTo>
                  <a:lnTo>
                    <a:pt x="18" y="39"/>
                  </a:lnTo>
                  <a:lnTo>
                    <a:pt x="24" y="30"/>
                  </a:lnTo>
                  <a:lnTo>
                    <a:pt x="31" y="21"/>
                  </a:lnTo>
                  <a:lnTo>
                    <a:pt x="36" y="13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25"/>
            <p:cNvSpPr>
              <a:spLocks/>
            </p:cNvSpPr>
            <p:nvPr/>
          </p:nvSpPr>
          <p:spPr bwMode="auto">
            <a:xfrm>
              <a:off x="2533" y="527"/>
              <a:ext cx="30" cy="50"/>
            </a:xfrm>
            <a:custGeom>
              <a:avLst/>
              <a:gdLst>
                <a:gd name="T0" fmla="*/ 30 w 30"/>
                <a:gd name="T1" fmla="*/ 50 h 50"/>
                <a:gd name="T2" fmla="*/ 30 w 30"/>
                <a:gd name="T3" fmla="*/ 50 h 50"/>
                <a:gd name="T4" fmla="*/ 30 w 30"/>
                <a:gd name="T5" fmla="*/ 29 h 50"/>
                <a:gd name="T6" fmla="*/ 24 w 30"/>
                <a:gd name="T7" fmla="*/ 12 h 50"/>
                <a:gd name="T8" fmla="*/ 12 w 30"/>
                <a:gd name="T9" fmla="*/ 4 h 50"/>
                <a:gd name="T10" fmla="*/ 0 w 30"/>
                <a:gd name="T11" fmla="*/ 0 h 50"/>
                <a:gd name="T12" fmla="*/ 0 w 30"/>
                <a:gd name="T13" fmla="*/ 8 h 50"/>
                <a:gd name="T14" fmla="*/ 9 w 30"/>
                <a:gd name="T15" fmla="*/ 12 h 50"/>
                <a:gd name="T16" fmla="*/ 17 w 30"/>
                <a:gd name="T17" fmla="*/ 17 h 50"/>
                <a:gd name="T18" fmla="*/ 23 w 30"/>
                <a:gd name="T19" fmla="*/ 29 h 50"/>
                <a:gd name="T20" fmla="*/ 23 w 30"/>
                <a:gd name="T21" fmla="*/ 50 h 50"/>
                <a:gd name="T22" fmla="*/ 23 w 30"/>
                <a:gd name="T23" fmla="*/ 50 h 50"/>
                <a:gd name="T24" fmla="*/ 30 w 30"/>
                <a:gd name="T25" fmla="*/ 50 h 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50"/>
                <a:gd name="T41" fmla="*/ 30 w 30"/>
                <a:gd name="T42" fmla="*/ 50 h 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50">
                  <a:moveTo>
                    <a:pt x="30" y="50"/>
                  </a:moveTo>
                  <a:lnTo>
                    <a:pt x="30" y="50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7" y="17"/>
                  </a:lnTo>
                  <a:lnTo>
                    <a:pt x="23" y="29"/>
                  </a:lnTo>
                  <a:lnTo>
                    <a:pt x="23" y="50"/>
                  </a:lnTo>
                  <a:lnTo>
                    <a:pt x="3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26"/>
            <p:cNvSpPr>
              <a:spLocks/>
            </p:cNvSpPr>
            <p:nvPr/>
          </p:nvSpPr>
          <p:spPr bwMode="auto">
            <a:xfrm>
              <a:off x="2556" y="577"/>
              <a:ext cx="43" cy="29"/>
            </a:xfrm>
            <a:custGeom>
              <a:avLst/>
              <a:gdLst>
                <a:gd name="T0" fmla="*/ 43 w 43"/>
                <a:gd name="T1" fmla="*/ 19 h 29"/>
                <a:gd name="T2" fmla="*/ 41 w 43"/>
                <a:gd name="T3" fmla="*/ 19 h 29"/>
                <a:gd name="T4" fmla="*/ 36 w 43"/>
                <a:gd name="T5" fmla="*/ 20 h 29"/>
                <a:gd name="T6" fmla="*/ 30 w 43"/>
                <a:gd name="T7" fmla="*/ 19 h 29"/>
                <a:gd name="T8" fmla="*/ 22 w 43"/>
                <a:gd name="T9" fmla="*/ 20 h 29"/>
                <a:gd name="T10" fmla="*/ 16 w 43"/>
                <a:gd name="T11" fmla="*/ 18 h 29"/>
                <a:gd name="T12" fmla="*/ 10 w 43"/>
                <a:gd name="T13" fmla="*/ 15 h 29"/>
                <a:gd name="T14" fmla="*/ 7 w 43"/>
                <a:gd name="T15" fmla="*/ 10 h 29"/>
                <a:gd name="T16" fmla="*/ 7 w 43"/>
                <a:gd name="T17" fmla="*/ 0 h 29"/>
                <a:gd name="T18" fmla="*/ 0 w 43"/>
                <a:gd name="T19" fmla="*/ 0 h 29"/>
                <a:gd name="T20" fmla="*/ 0 w 43"/>
                <a:gd name="T21" fmla="*/ 10 h 29"/>
                <a:gd name="T22" fmla="*/ 5 w 43"/>
                <a:gd name="T23" fmla="*/ 20 h 29"/>
                <a:gd name="T24" fmla="*/ 13 w 43"/>
                <a:gd name="T25" fmla="*/ 25 h 29"/>
                <a:gd name="T26" fmla="*/ 22 w 43"/>
                <a:gd name="T27" fmla="*/ 28 h 29"/>
                <a:gd name="T28" fmla="*/ 30 w 43"/>
                <a:gd name="T29" fmla="*/ 29 h 29"/>
                <a:gd name="T30" fmla="*/ 36 w 43"/>
                <a:gd name="T31" fmla="*/ 28 h 29"/>
                <a:gd name="T32" fmla="*/ 41 w 43"/>
                <a:gd name="T33" fmla="*/ 27 h 29"/>
                <a:gd name="T34" fmla="*/ 43 w 43"/>
                <a:gd name="T35" fmla="*/ 27 h 29"/>
                <a:gd name="T36" fmla="*/ 43 w 43"/>
                <a:gd name="T37" fmla="*/ 19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29"/>
                <a:gd name="T59" fmla="*/ 43 w 43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29">
                  <a:moveTo>
                    <a:pt x="43" y="19"/>
                  </a:moveTo>
                  <a:lnTo>
                    <a:pt x="41" y="19"/>
                  </a:lnTo>
                  <a:lnTo>
                    <a:pt x="36" y="20"/>
                  </a:lnTo>
                  <a:lnTo>
                    <a:pt x="30" y="19"/>
                  </a:lnTo>
                  <a:lnTo>
                    <a:pt x="22" y="20"/>
                  </a:lnTo>
                  <a:lnTo>
                    <a:pt x="16" y="18"/>
                  </a:lnTo>
                  <a:lnTo>
                    <a:pt x="10" y="15"/>
                  </a:lnTo>
                  <a:lnTo>
                    <a:pt x="7" y="1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" y="20"/>
                  </a:lnTo>
                  <a:lnTo>
                    <a:pt x="13" y="25"/>
                  </a:lnTo>
                  <a:lnTo>
                    <a:pt x="22" y="28"/>
                  </a:lnTo>
                  <a:lnTo>
                    <a:pt x="30" y="29"/>
                  </a:lnTo>
                  <a:lnTo>
                    <a:pt x="36" y="28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27"/>
            <p:cNvSpPr>
              <a:spLocks/>
            </p:cNvSpPr>
            <p:nvPr/>
          </p:nvSpPr>
          <p:spPr bwMode="auto">
            <a:xfrm>
              <a:off x="2438" y="531"/>
              <a:ext cx="197" cy="132"/>
            </a:xfrm>
            <a:custGeom>
              <a:avLst/>
              <a:gdLst>
                <a:gd name="T0" fmla="*/ 21 w 197"/>
                <a:gd name="T1" fmla="*/ 17 h 132"/>
                <a:gd name="T2" fmla="*/ 23 w 197"/>
                <a:gd name="T3" fmla="*/ 22 h 132"/>
                <a:gd name="T4" fmla="*/ 31 w 197"/>
                <a:gd name="T5" fmla="*/ 33 h 132"/>
                <a:gd name="T6" fmla="*/ 40 w 197"/>
                <a:gd name="T7" fmla="*/ 43 h 132"/>
                <a:gd name="T8" fmla="*/ 48 w 197"/>
                <a:gd name="T9" fmla="*/ 48 h 132"/>
                <a:gd name="T10" fmla="*/ 51 w 197"/>
                <a:gd name="T11" fmla="*/ 46 h 132"/>
                <a:gd name="T12" fmla="*/ 56 w 197"/>
                <a:gd name="T13" fmla="*/ 40 h 132"/>
                <a:gd name="T14" fmla="*/ 62 w 197"/>
                <a:gd name="T15" fmla="*/ 33 h 132"/>
                <a:gd name="T16" fmla="*/ 68 w 197"/>
                <a:gd name="T17" fmla="*/ 24 h 132"/>
                <a:gd name="T18" fmla="*/ 75 w 197"/>
                <a:gd name="T19" fmla="*/ 15 h 132"/>
                <a:gd name="T20" fmla="*/ 81 w 197"/>
                <a:gd name="T21" fmla="*/ 7 h 132"/>
                <a:gd name="T22" fmla="*/ 89 w 197"/>
                <a:gd name="T23" fmla="*/ 2 h 132"/>
                <a:gd name="T24" fmla="*/ 95 w 197"/>
                <a:gd name="T25" fmla="*/ 0 h 132"/>
                <a:gd name="T26" fmla="*/ 106 w 197"/>
                <a:gd name="T27" fmla="*/ 4 h 132"/>
                <a:gd name="T28" fmla="*/ 115 w 197"/>
                <a:gd name="T29" fmla="*/ 11 h 132"/>
                <a:gd name="T30" fmla="*/ 121 w 197"/>
                <a:gd name="T31" fmla="*/ 25 h 132"/>
                <a:gd name="T32" fmla="*/ 121 w 197"/>
                <a:gd name="T33" fmla="*/ 46 h 132"/>
                <a:gd name="T34" fmla="*/ 121 w 197"/>
                <a:gd name="T35" fmla="*/ 56 h 132"/>
                <a:gd name="T36" fmla="*/ 125 w 197"/>
                <a:gd name="T37" fmla="*/ 64 h 132"/>
                <a:gd name="T38" fmla="*/ 132 w 197"/>
                <a:gd name="T39" fmla="*/ 68 h 132"/>
                <a:gd name="T40" fmla="*/ 140 w 197"/>
                <a:gd name="T41" fmla="*/ 70 h 132"/>
                <a:gd name="T42" fmla="*/ 148 w 197"/>
                <a:gd name="T43" fmla="*/ 70 h 132"/>
                <a:gd name="T44" fmla="*/ 154 w 197"/>
                <a:gd name="T45" fmla="*/ 70 h 132"/>
                <a:gd name="T46" fmla="*/ 159 w 197"/>
                <a:gd name="T47" fmla="*/ 69 h 132"/>
                <a:gd name="T48" fmla="*/ 161 w 197"/>
                <a:gd name="T49" fmla="*/ 69 h 132"/>
                <a:gd name="T50" fmla="*/ 164 w 197"/>
                <a:gd name="T51" fmla="*/ 69 h 132"/>
                <a:gd name="T52" fmla="*/ 170 w 197"/>
                <a:gd name="T53" fmla="*/ 66 h 132"/>
                <a:gd name="T54" fmla="*/ 181 w 197"/>
                <a:gd name="T55" fmla="*/ 60 h 132"/>
                <a:gd name="T56" fmla="*/ 197 w 197"/>
                <a:gd name="T57" fmla="*/ 47 h 132"/>
                <a:gd name="T58" fmla="*/ 195 w 197"/>
                <a:gd name="T59" fmla="*/ 48 h 132"/>
                <a:gd name="T60" fmla="*/ 193 w 197"/>
                <a:gd name="T61" fmla="*/ 52 h 132"/>
                <a:gd name="T62" fmla="*/ 188 w 197"/>
                <a:gd name="T63" fmla="*/ 59 h 132"/>
                <a:gd name="T64" fmla="*/ 182 w 197"/>
                <a:gd name="T65" fmla="*/ 66 h 132"/>
                <a:gd name="T66" fmla="*/ 175 w 197"/>
                <a:gd name="T67" fmla="*/ 75 h 132"/>
                <a:gd name="T68" fmla="*/ 168 w 197"/>
                <a:gd name="T69" fmla="*/ 84 h 132"/>
                <a:gd name="T70" fmla="*/ 159 w 197"/>
                <a:gd name="T71" fmla="*/ 93 h 132"/>
                <a:gd name="T72" fmla="*/ 151 w 197"/>
                <a:gd name="T73" fmla="*/ 101 h 132"/>
                <a:gd name="T74" fmla="*/ 141 w 197"/>
                <a:gd name="T75" fmla="*/ 109 h 132"/>
                <a:gd name="T76" fmla="*/ 132 w 197"/>
                <a:gd name="T77" fmla="*/ 117 h 132"/>
                <a:gd name="T78" fmla="*/ 123 w 197"/>
                <a:gd name="T79" fmla="*/ 125 h 132"/>
                <a:gd name="T80" fmla="*/ 113 w 197"/>
                <a:gd name="T81" fmla="*/ 130 h 132"/>
                <a:gd name="T82" fmla="*/ 102 w 197"/>
                <a:gd name="T83" fmla="*/ 132 h 132"/>
                <a:gd name="T84" fmla="*/ 92 w 197"/>
                <a:gd name="T85" fmla="*/ 132 h 132"/>
                <a:gd name="T86" fmla="*/ 81 w 197"/>
                <a:gd name="T87" fmla="*/ 127 h 132"/>
                <a:gd name="T88" fmla="*/ 71 w 197"/>
                <a:gd name="T89" fmla="*/ 117 h 132"/>
                <a:gd name="T90" fmla="*/ 60 w 197"/>
                <a:gd name="T91" fmla="*/ 104 h 132"/>
                <a:gd name="T92" fmla="*/ 50 w 197"/>
                <a:gd name="T93" fmla="*/ 90 h 132"/>
                <a:gd name="T94" fmla="*/ 41 w 197"/>
                <a:gd name="T95" fmla="*/ 77 h 132"/>
                <a:gd name="T96" fmla="*/ 33 w 197"/>
                <a:gd name="T97" fmla="*/ 65 h 132"/>
                <a:gd name="T98" fmla="*/ 25 w 197"/>
                <a:gd name="T99" fmla="*/ 55 h 132"/>
                <a:gd name="T100" fmla="*/ 17 w 197"/>
                <a:gd name="T101" fmla="*/ 46 h 132"/>
                <a:gd name="T102" fmla="*/ 9 w 197"/>
                <a:gd name="T103" fmla="*/ 40 h 132"/>
                <a:gd name="T104" fmla="*/ 0 w 197"/>
                <a:gd name="T105" fmla="*/ 38 h 132"/>
                <a:gd name="T106" fmla="*/ 21 w 197"/>
                <a:gd name="T107" fmla="*/ 17 h 1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7"/>
                <a:gd name="T163" fmla="*/ 0 h 132"/>
                <a:gd name="T164" fmla="*/ 197 w 197"/>
                <a:gd name="T165" fmla="*/ 132 h 1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7" h="132">
                  <a:moveTo>
                    <a:pt x="21" y="17"/>
                  </a:moveTo>
                  <a:lnTo>
                    <a:pt x="23" y="22"/>
                  </a:lnTo>
                  <a:lnTo>
                    <a:pt x="31" y="33"/>
                  </a:lnTo>
                  <a:lnTo>
                    <a:pt x="40" y="43"/>
                  </a:lnTo>
                  <a:lnTo>
                    <a:pt x="48" y="48"/>
                  </a:lnTo>
                  <a:lnTo>
                    <a:pt x="51" y="46"/>
                  </a:lnTo>
                  <a:lnTo>
                    <a:pt x="56" y="40"/>
                  </a:lnTo>
                  <a:lnTo>
                    <a:pt x="62" y="33"/>
                  </a:lnTo>
                  <a:lnTo>
                    <a:pt x="68" y="24"/>
                  </a:lnTo>
                  <a:lnTo>
                    <a:pt x="75" y="15"/>
                  </a:lnTo>
                  <a:lnTo>
                    <a:pt x="81" y="7"/>
                  </a:lnTo>
                  <a:lnTo>
                    <a:pt x="89" y="2"/>
                  </a:lnTo>
                  <a:lnTo>
                    <a:pt x="95" y="0"/>
                  </a:lnTo>
                  <a:lnTo>
                    <a:pt x="106" y="4"/>
                  </a:lnTo>
                  <a:lnTo>
                    <a:pt x="115" y="11"/>
                  </a:lnTo>
                  <a:lnTo>
                    <a:pt x="121" y="25"/>
                  </a:lnTo>
                  <a:lnTo>
                    <a:pt x="121" y="46"/>
                  </a:lnTo>
                  <a:lnTo>
                    <a:pt x="121" y="56"/>
                  </a:lnTo>
                  <a:lnTo>
                    <a:pt x="125" y="64"/>
                  </a:lnTo>
                  <a:lnTo>
                    <a:pt x="132" y="68"/>
                  </a:lnTo>
                  <a:lnTo>
                    <a:pt x="140" y="70"/>
                  </a:lnTo>
                  <a:lnTo>
                    <a:pt x="148" y="70"/>
                  </a:lnTo>
                  <a:lnTo>
                    <a:pt x="154" y="70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4" y="69"/>
                  </a:lnTo>
                  <a:lnTo>
                    <a:pt x="170" y="66"/>
                  </a:lnTo>
                  <a:lnTo>
                    <a:pt x="181" y="60"/>
                  </a:lnTo>
                  <a:lnTo>
                    <a:pt x="197" y="47"/>
                  </a:lnTo>
                  <a:lnTo>
                    <a:pt x="195" y="48"/>
                  </a:lnTo>
                  <a:lnTo>
                    <a:pt x="193" y="52"/>
                  </a:lnTo>
                  <a:lnTo>
                    <a:pt x="188" y="59"/>
                  </a:lnTo>
                  <a:lnTo>
                    <a:pt x="182" y="66"/>
                  </a:lnTo>
                  <a:lnTo>
                    <a:pt x="175" y="75"/>
                  </a:lnTo>
                  <a:lnTo>
                    <a:pt x="168" y="84"/>
                  </a:lnTo>
                  <a:lnTo>
                    <a:pt x="159" y="93"/>
                  </a:lnTo>
                  <a:lnTo>
                    <a:pt x="151" y="101"/>
                  </a:lnTo>
                  <a:lnTo>
                    <a:pt x="141" y="109"/>
                  </a:lnTo>
                  <a:lnTo>
                    <a:pt x="132" y="117"/>
                  </a:lnTo>
                  <a:lnTo>
                    <a:pt x="123" y="125"/>
                  </a:lnTo>
                  <a:lnTo>
                    <a:pt x="113" y="130"/>
                  </a:lnTo>
                  <a:lnTo>
                    <a:pt x="102" y="132"/>
                  </a:lnTo>
                  <a:lnTo>
                    <a:pt x="92" y="132"/>
                  </a:lnTo>
                  <a:lnTo>
                    <a:pt x="81" y="127"/>
                  </a:lnTo>
                  <a:lnTo>
                    <a:pt x="71" y="117"/>
                  </a:lnTo>
                  <a:lnTo>
                    <a:pt x="60" y="104"/>
                  </a:lnTo>
                  <a:lnTo>
                    <a:pt x="50" y="90"/>
                  </a:lnTo>
                  <a:lnTo>
                    <a:pt x="41" y="77"/>
                  </a:lnTo>
                  <a:lnTo>
                    <a:pt x="33" y="65"/>
                  </a:lnTo>
                  <a:lnTo>
                    <a:pt x="25" y="55"/>
                  </a:lnTo>
                  <a:lnTo>
                    <a:pt x="17" y="46"/>
                  </a:lnTo>
                  <a:lnTo>
                    <a:pt x="9" y="40"/>
                  </a:lnTo>
                  <a:lnTo>
                    <a:pt x="0" y="38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3" name="Freeform 28"/>
            <p:cNvSpPr>
              <a:spLocks/>
            </p:cNvSpPr>
            <p:nvPr/>
          </p:nvSpPr>
          <p:spPr bwMode="auto">
            <a:xfrm>
              <a:off x="495" y="574"/>
              <a:ext cx="1972" cy="3259"/>
            </a:xfrm>
            <a:custGeom>
              <a:avLst/>
              <a:gdLst>
                <a:gd name="T0" fmla="*/ 0 w 1972"/>
                <a:gd name="T1" fmla="*/ 3149 h 3259"/>
                <a:gd name="T2" fmla="*/ 0 w 1972"/>
                <a:gd name="T3" fmla="*/ 96 h 3259"/>
                <a:gd name="T4" fmla="*/ 1 w 1972"/>
                <a:gd name="T5" fmla="*/ 80 h 3259"/>
                <a:gd name="T6" fmla="*/ 7 w 1972"/>
                <a:gd name="T7" fmla="*/ 63 h 3259"/>
                <a:gd name="T8" fmla="*/ 14 w 1972"/>
                <a:gd name="T9" fmla="*/ 48 h 3259"/>
                <a:gd name="T10" fmla="*/ 25 w 1972"/>
                <a:gd name="T11" fmla="*/ 32 h 3259"/>
                <a:gd name="T12" fmla="*/ 38 w 1972"/>
                <a:gd name="T13" fmla="*/ 19 h 3259"/>
                <a:gd name="T14" fmla="*/ 55 w 1972"/>
                <a:gd name="T15" fmla="*/ 9 h 3259"/>
                <a:gd name="T16" fmla="*/ 72 w 1972"/>
                <a:gd name="T17" fmla="*/ 3 h 3259"/>
                <a:gd name="T18" fmla="*/ 93 w 1972"/>
                <a:gd name="T19" fmla="*/ 0 h 3259"/>
                <a:gd name="T20" fmla="*/ 1892 w 1972"/>
                <a:gd name="T21" fmla="*/ 0 h 3259"/>
                <a:gd name="T22" fmla="*/ 1907 w 1972"/>
                <a:gd name="T23" fmla="*/ 1 h 3259"/>
                <a:gd name="T24" fmla="*/ 1920 w 1972"/>
                <a:gd name="T25" fmla="*/ 6 h 3259"/>
                <a:gd name="T26" fmla="*/ 1935 w 1972"/>
                <a:gd name="T27" fmla="*/ 14 h 3259"/>
                <a:gd name="T28" fmla="*/ 1947 w 1972"/>
                <a:gd name="T29" fmla="*/ 25 h 3259"/>
                <a:gd name="T30" fmla="*/ 1957 w 1972"/>
                <a:gd name="T31" fmla="*/ 38 h 3259"/>
                <a:gd name="T32" fmla="*/ 1965 w 1972"/>
                <a:gd name="T33" fmla="*/ 52 h 3259"/>
                <a:gd name="T34" fmla="*/ 1970 w 1972"/>
                <a:gd name="T35" fmla="*/ 66 h 3259"/>
                <a:gd name="T36" fmla="*/ 1972 w 1972"/>
                <a:gd name="T37" fmla="*/ 82 h 3259"/>
                <a:gd name="T38" fmla="*/ 1972 w 1972"/>
                <a:gd name="T39" fmla="*/ 3164 h 3259"/>
                <a:gd name="T40" fmla="*/ 1970 w 1972"/>
                <a:gd name="T41" fmla="*/ 3179 h 3259"/>
                <a:gd name="T42" fmla="*/ 1965 w 1972"/>
                <a:gd name="T43" fmla="*/ 3195 h 3259"/>
                <a:gd name="T44" fmla="*/ 1957 w 1972"/>
                <a:gd name="T45" fmla="*/ 3210 h 3259"/>
                <a:gd name="T46" fmla="*/ 1946 w 1972"/>
                <a:gd name="T47" fmla="*/ 3226 h 3259"/>
                <a:gd name="T48" fmla="*/ 1932 w 1972"/>
                <a:gd name="T49" fmla="*/ 3239 h 3259"/>
                <a:gd name="T50" fmla="*/ 1918 w 1972"/>
                <a:gd name="T51" fmla="*/ 3250 h 3259"/>
                <a:gd name="T52" fmla="*/ 1902 w 1972"/>
                <a:gd name="T53" fmla="*/ 3257 h 3259"/>
                <a:gd name="T54" fmla="*/ 1885 w 1972"/>
                <a:gd name="T55" fmla="*/ 3259 h 3259"/>
                <a:gd name="T56" fmla="*/ 109 w 1972"/>
                <a:gd name="T57" fmla="*/ 3259 h 3259"/>
                <a:gd name="T58" fmla="*/ 92 w 1972"/>
                <a:gd name="T59" fmla="*/ 3258 h 3259"/>
                <a:gd name="T60" fmla="*/ 72 w 1972"/>
                <a:gd name="T61" fmla="*/ 3253 h 3259"/>
                <a:gd name="T62" fmla="*/ 54 w 1972"/>
                <a:gd name="T63" fmla="*/ 3244 h 3259"/>
                <a:gd name="T64" fmla="*/ 37 w 1972"/>
                <a:gd name="T65" fmla="*/ 3232 h 3259"/>
                <a:gd name="T66" fmla="*/ 23 w 1972"/>
                <a:gd name="T67" fmla="*/ 3217 h 3259"/>
                <a:gd name="T68" fmla="*/ 11 w 1972"/>
                <a:gd name="T69" fmla="*/ 3197 h 3259"/>
                <a:gd name="T70" fmla="*/ 2 w 1972"/>
                <a:gd name="T71" fmla="*/ 3175 h 3259"/>
                <a:gd name="T72" fmla="*/ 0 w 1972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2"/>
                <a:gd name="T112" fmla="*/ 0 h 3259"/>
                <a:gd name="T113" fmla="*/ 1972 w 1972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2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5" y="9"/>
                  </a:lnTo>
                  <a:lnTo>
                    <a:pt x="72" y="3"/>
                  </a:lnTo>
                  <a:lnTo>
                    <a:pt x="93" y="0"/>
                  </a:lnTo>
                  <a:lnTo>
                    <a:pt x="1892" y="0"/>
                  </a:lnTo>
                  <a:lnTo>
                    <a:pt x="1907" y="1"/>
                  </a:lnTo>
                  <a:lnTo>
                    <a:pt x="1920" y="6"/>
                  </a:lnTo>
                  <a:lnTo>
                    <a:pt x="1935" y="14"/>
                  </a:lnTo>
                  <a:lnTo>
                    <a:pt x="1947" y="25"/>
                  </a:lnTo>
                  <a:lnTo>
                    <a:pt x="1957" y="38"/>
                  </a:lnTo>
                  <a:lnTo>
                    <a:pt x="1965" y="52"/>
                  </a:lnTo>
                  <a:lnTo>
                    <a:pt x="1970" y="66"/>
                  </a:lnTo>
                  <a:lnTo>
                    <a:pt x="1972" y="82"/>
                  </a:lnTo>
                  <a:lnTo>
                    <a:pt x="1972" y="3164"/>
                  </a:lnTo>
                  <a:lnTo>
                    <a:pt x="1970" y="3179"/>
                  </a:lnTo>
                  <a:lnTo>
                    <a:pt x="1965" y="3195"/>
                  </a:lnTo>
                  <a:lnTo>
                    <a:pt x="1957" y="3210"/>
                  </a:lnTo>
                  <a:lnTo>
                    <a:pt x="1946" y="3226"/>
                  </a:lnTo>
                  <a:lnTo>
                    <a:pt x="1932" y="3239"/>
                  </a:lnTo>
                  <a:lnTo>
                    <a:pt x="1918" y="3250"/>
                  </a:lnTo>
                  <a:lnTo>
                    <a:pt x="1902" y="3257"/>
                  </a:lnTo>
                  <a:lnTo>
                    <a:pt x="1885" y="3259"/>
                  </a:lnTo>
                  <a:lnTo>
                    <a:pt x="109" y="3259"/>
                  </a:lnTo>
                  <a:lnTo>
                    <a:pt x="92" y="3258"/>
                  </a:lnTo>
                  <a:lnTo>
                    <a:pt x="72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3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Freeform 29"/>
            <p:cNvSpPr>
              <a:spLocks/>
            </p:cNvSpPr>
            <p:nvPr/>
          </p:nvSpPr>
          <p:spPr bwMode="auto">
            <a:xfrm>
              <a:off x="490" y="670"/>
              <a:ext cx="10" cy="3053"/>
            </a:xfrm>
            <a:custGeom>
              <a:avLst/>
              <a:gdLst>
                <a:gd name="T0" fmla="*/ 0 w 10"/>
                <a:gd name="T1" fmla="*/ 0 h 3053"/>
                <a:gd name="T2" fmla="*/ 0 w 10"/>
                <a:gd name="T3" fmla="*/ 0 h 3053"/>
                <a:gd name="T4" fmla="*/ 0 w 10"/>
                <a:gd name="T5" fmla="*/ 3053 h 3053"/>
                <a:gd name="T6" fmla="*/ 10 w 10"/>
                <a:gd name="T7" fmla="*/ 3053 h 3053"/>
                <a:gd name="T8" fmla="*/ 10 w 10"/>
                <a:gd name="T9" fmla="*/ 0 h 3053"/>
                <a:gd name="T10" fmla="*/ 10 w 10"/>
                <a:gd name="T11" fmla="*/ 0 h 3053"/>
                <a:gd name="T12" fmla="*/ 0 w 10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53"/>
                <a:gd name="T23" fmla="*/ 10 w 10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10" y="3053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Freeform 30"/>
            <p:cNvSpPr>
              <a:spLocks/>
            </p:cNvSpPr>
            <p:nvPr/>
          </p:nvSpPr>
          <p:spPr bwMode="auto">
            <a:xfrm>
              <a:off x="490" y="569"/>
              <a:ext cx="98" cy="101"/>
            </a:xfrm>
            <a:custGeom>
              <a:avLst/>
              <a:gdLst>
                <a:gd name="T0" fmla="*/ 98 w 98"/>
                <a:gd name="T1" fmla="*/ 0 h 101"/>
                <a:gd name="T2" fmla="*/ 98 w 98"/>
                <a:gd name="T3" fmla="*/ 0 h 101"/>
                <a:gd name="T4" fmla="*/ 77 w 98"/>
                <a:gd name="T5" fmla="*/ 4 h 101"/>
                <a:gd name="T6" fmla="*/ 59 w 98"/>
                <a:gd name="T7" fmla="*/ 10 h 101"/>
                <a:gd name="T8" fmla="*/ 41 w 98"/>
                <a:gd name="T9" fmla="*/ 21 h 101"/>
                <a:gd name="T10" fmla="*/ 28 w 98"/>
                <a:gd name="T11" fmla="*/ 35 h 101"/>
                <a:gd name="T12" fmla="*/ 16 w 98"/>
                <a:gd name="T13" fmla="*/ 50 h 101"/>
                <a:gd name="T14" fmla="*/ 8 w 98"/>
                <a:gd name="T15" fmla="*/ 67 h 101"/>
                <a:gd name="T16" fmla="*/ 2 w 98"/>
                <a:gd name="T17" fmla="*/ 85 h 101"/>
                <a:gd name="T18" fmla="*/ 0 w 98"/>
                <a:gd name="T19" fmla="*/ 101 h 101"/>
                <a:gd name="T20" fmla="*/ 10 w 98"/>
                <a:gd name="T21" fmla="*/ 101 h 101"/>
                <a:gd name="T22" fmla="*/ 10 w 98"/>
                <a:gd name="T23" fmla="*/ 85 h 101"/>
                <a:gd name="T24" fmla="*/ 16 w 98"/>
                <a:gd name="T25" fmla="*/ 70 h 101"/>
                <a:gd name="T26" fmla="*/ 23 w 98"/>
                <a:gd name="T27" fmla="*/ 55 h 101"/>
                <a:gd name="T28" fmla="*/ 33 w 98"/>
                <a:gd name="T29" fmla="*/ 40 h 101"/>
                <a:gd name="T30" fmla="*/ 46 w 98"/>
                <a:gd name="T31" fmla="*/ 28 h 101"/>
                <a:gd name="T32" fmla="*/ 62 w 98"/>
                <a:gd name="T33" fmla="*/ 18 h 101"/>
                <a:gd name="T34" fmla="*/ 77 w 98"/>
                <a:gd name="T35" fmla="*/ 11 h 101"/>
                <a:gd name="T36" fmla="*/ 98 w 98"/>
                <a:gd name="T37" fmla="*/ 10 h 101"/>
                <a:gd name="T38" fmla="*/ 98 w 98"/>
                <a:gd name="T39" fmla="*/ 10 h 101"/>
                <a:gd name="T40" fmla="*/ 98 w 98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101"/>
                <a:gd name="T65" fmla="*/ 98 w 98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101">
                  <a:moveTo>
                    <a:pt x="98" y="0"/>
                  </a:moveTo>
                  <a:lnTo>
                    <a:pt x="98" y="0"/>
                  </a:lnTo>
                  <a:lnTo>
                    <a:pt x="77" y="4"/>
                  </a:lnTo>
                  <a:lnTo>
                    <a:pt x="59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10" y="101"/>
                  </a:lnTo>
                  <a:lnTo>
                    <a:pt x="10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2" y="18"/>
                  </a:lnTo>
                  <a:lnTo>
                    <a:pt x="77" y="11"/>
                  </a:lnTo>
                  <a:lnTo>
                    <a:pt x="98" y="1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Freeform 31"/>
            <p:cNvSpPr>
              <a:spLocks/>
            </p:cNvSpPr>
            <p:nvPr/>
          </p:nvSpPr>
          <p:spPr bwMode="auto">
            <a:xfrm>
              <a:off x="588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Freeform 32"/>
            <p:cNvSpPr>
              <a:spLocks/>
            </p:cNvSpPr>
            <p:nvPr/>
          </p:nvSpPr>
          <p:spPr bwMode="auto">
            <a:xfrm>
              <a:off x="2387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2 w 85"/>
                <a:gd name="T5" fmla="*/ 70 h 87"/>
                <a:gd name="T6" fmla="*/ 77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6 w 85"/>
                <a:gd name="T37" fmla="*/ 87 h 87"/>
                <a:gd name="T38" fmla="*/ 76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2" y="70"/>
                  </a:lnTo>
                  <a:lnTo>
                    <a:pt x="77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6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Freeform 33"/>
            <p:cNvSpPr>
              <a:spLocks/>
            </p:cNvSpPr>
            <p:nvPr/>
          </p:nvSpPr>
          <p:spPr bwMode="auto">
            <a:xfrm>
              <a:off x="2463" y="656"/>
              <a:ext cx="9" cy="3082"/>
            </a:xfrm>
            <a:custGeom>
              <a:avLst/>
              <a:gdLst>
                <a:gd name="T0" fmla="*/ 9 w 9"/>
                <a:gd name="T1" fmla="*/ 3082 h 3082"/>
                <a:gd name="T2" fmla="*/ 9 w 9"/>
                <a:gd name="T3" fmla="*/ 3082 h 3082"/>
                <a:gd name="T4" fmla="*/ 9 w 9"/>
                <a:gd name="T5" fmla="*/ 0 h 3082"/>
                <a:gd name="T6" fmla="*/ 0 w 9"/>
                <a:gd name="T7" fmla="*/ 0 h 3082"/>
                <a:gd name="T8" fmla="*/ 0 w 9"/>
                <a:gd name="T9" fmla="*/ 3082 h 3082"/>
                <a:gd name="T10" fmla="*/ 0 w 9"/>
                <a:gd name="T11" fmla="*/ 3082 h 3082"/>
                <a:gd name="T12" fmla="*/ 9 w 9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82"/>
                <a:gd name="T23" fmla="*/ 9 w 9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82">
                  <a:moveTo>
                    <a:pt x="9" y="3082"/>
                  </a:moveTo>
                  <a:lnTo>
                    <a:pt x="9" y="308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9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Freeform 34"/>
            <p:cNvSpPr>
              <a:spLocks/>
            </p:cNvSpPr>
            <p:nvPr/>
          </p:nvSpPr>
          <p:spPr bwMode="auto">
            <a:xfrm>
              <a:off x="2380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2 h 100"/>
                <a:gd name="T16" fmla="*/ 89 w 92"/>
                <a:gd name="T17" fmla="*/ 15 h 100"/>
                <a:gd name="T18" fmla="*/ 92 w 92"/>
                <a:gd name="T19" fmla="*/ 0 h 100"/>
                <a:gd name="T20" fmla="*/ 83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2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2"/>
                  </a:lnTo>
                  <a:lnTo>
                    <a:pt x="89" y="15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2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Freeform 35"/>
            <p:cNvSpPr>
              <a:spLocks/>
            </p:cNvSpPr>
            <p:nvPr/>
          </p:nvSpPr>
          <p:spPr bwMode="auto">
            <a:xfrm>
              <a:off x="604" y="3828"/>
              <a:ext cx="1776" cy="10"/>
            </a:xfrm>
            <a:custGeom>
              <a:avLst/>
              <a:gdLst>
                <a:gd name="T0" fmla="*/ 0 w 1776"/>
                <a:gd name="T1" fmla="*/ 10 h 10"/>
                <a:gd name="T2" fmla="*/ 0 w 1776"/>
                <a:gd name="T3" fmla="*/ 10 h 10"/>
                <a:gd name="T4" fmla="*/ 1776 w 1776"/>
                <a:gd name="T5" fmla="*/ 10 h 10"/>
                <a:gd name="T6" fmla="*/ 1776 w 1776"/>
                <a:gd name="T7" fmla="*/ 0 h 10"/>
                <a:gd name="T8" fmla="*/ 0 w 1776"/>
                <a:gd name="T9" fmla="*/ 0 h 10"/>
                <a:gd name="T10" fmla="*/ 0 w 1776"/>
                <a:gd name="T11" fmla="*/ 0 h 10"/>
                <a:gd name="T12" fmla="*/ 0 w 1776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10"/>
                <a:gd name="T23" fmla="*/ 1776 w 1776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10">
                  <a:moveTo>
                    <a:pt x="0" y="10"/>
                  </a:moveTo>
                  <a:lnTo>
                    <a:pt x="0" y="10"/>
                  </a:lnTo>
                  <a:lnTo>
                    <a:pt x="1776" y="10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36"/>
            <p:cNvSpPr>
              <a:spLocks/>
            </p:cNvSpPr>
            <p:nvPr/>
          </p:nvSpPr>
          <p:spPr bwMode="auto">
            <a:xfrm>
              <a:off x="490" y="3723"/>
              <a:ext cx="114" cy="115"/>
            </a:xfrm>
            <a:custGeom>
              <a:avLst/>
              <a:gdLst>
                <a:gd name="T0" fmla="*/ 0 w 114"/>
                <a:gd name="T1" fmla="*/ 0 h 115"/>
                <a:gd name="T2" fmla="*/ 0 w 114"/>
                <a:gd name="T3" fmla="*/ 0 h 115"/>
                <a:gd name="T4" fmla="*/ 3 w 114"/>
                <a:gd name="T5" fmla="*/ 26 h 115"/>
                <a:gd name="T6" fmla="*/ 12 w 114"/>
                <a:gd name="T7" fmla="*/ 49 h 115"/>
                <a:gd name="T8" fmla="*/ 24 w 114"/>
                <a:gd name="T9" fmla="*/ 70 h 115"/>
                <a:gd name="T10" fmla="*/ 40 w 114"/>
                <a:gd name="T11" fmla="*/ 87 h 115"/>
                <a:gd name="T12" fmla="*/ 58 w 114"/>
                <a:gd name="T13" fmla="*/ 99 h 115"/>
                <a:gd name="T14" fmla="*/ 76 w 114"/>
                <a:gd name="T15" fmla="*/ 108 h 115"/>
                <a:gd name="T16" fmla="*/ 97 w 114"/>
                <a:gd name="T17" fmla="*/ 113 h 115"/>
                <a:gd name="T18" fmla="*/ 114 w 114"/>
                <a:gd name="T19" fmla="*/ 115 h 115"/>
                <a:gd name="T20" fmla="*/ 114 w 114"/>
                <a:gd name="T21" fmla="*/ 105 h 115"/>
                <a:gd name="T22" fmla="*/ 97 w 114"/>
                <a:gd name="T23" fmla="*/ 105 h 115"/>
                <a:gd name="T24" fmla="*/ 79 w 114"/>
                <a:gd name="T25" fmla="*/ 100 h 115"/>
                <a:gd name="T26" fmla="*/ 60 w 114"/>
                <a:gd name="T27" fmla="*/ 91 h 115"/>
                <a:gd name="T28" fmla="*/ 45 w 114"/>
                <a:gd name="T29" fmla="*/ 79 h 115"/>
                <a:gd name="T30" fmla="*/ 31 w 114"/>
                <a:gd name="T31" fmla="*/ 65 h 115"/>
                <a:gd name="T32" fmla="*/ 19 w 114"/>
                <a:gd name="T33" fmla="*/ 47 h 115"/>
                <a:gd name="T34" fmla="*/ 11 w 114"/>
                <a:gd name="T35" fmla="*/ 26 h 115"/>
                <a:gd name="T36" fmla="*/ 10 w 114"/>
                <a:gd name="T37" fmla="*/ 0 h 115"/>
                <a:gd name="T38" fmla="*/ 10 w 114"/>
                <a:gd name="T39" fmla="*/ 0 h 115"/>
                <a:gd name="T40" fmla="*/ 0 w 114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115"/>
                <a:gd name="T65" fmla="*/ 114 w 114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4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6" y="108"/>
                  </a:lnTo>
                  <a:lnTo>
                    <a:pt x="97" y="113"/>
                  </a:lnTo>
                  <a:lnTo>
                    <a:pt x="114" y="115"/>
                  </a:lnTo>
                  <a:lnTo>
                    <a:pt x="114" y="105"/>
                  </a:lnTo>
                  <a:lnTo>
                    <a:pt x="97" y="105"/>
                  </a:lnTo>
                  <a:lnTo>
                    <a:pt x="79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1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Freeform 37"/>
            <p:cNvSpPr>
              <a:spLocks/>
            </p:cNvSpPr>
            <p:nvPr/>
          </p:nvSpPr>
          <p:spPr bwMode="auto">
            <a:xfrm>
              <a:off x="2578" y="574"/>
              <a:ext cx="1971" cy="3259"/>
            </a:xfrm>
            <a:custGeom>
              <a:avLst/>
              <a:gdLst>
                <a:gd name="T0" fmla="*/ 0 w 1971"/>
                <a:gd name="T1" fmla="*/ 3149 h 3259"/>
                <a:gd name="T2" fmla="*/ 0 w 1971"/>
                <a:gd name="T3" fmla="*/ 96 h 3259"/>
                <a:gd name="T4" fmla="*/ 1 w 1971"/>
                <a:gd name="T5" fmla="*/ 80 h 3259"/>
                <a:gd name="T6" fmla="*/ 7 w 1971"/>
                <a:gd name="T7" fmla="*/ 63 h 3259"/>
                <a:gd name="T8" fmla="*/ 14 w 1971"/>
                <a:gd name="T9" fmla="*/ 48 h 3259"/>
                <a:gd name="T10" fmla="*/ 25 w 1971"/>
                <a:gd name="T11" fmla="*/ 32 h 3259"/>
                <a:gd name="T12" fmla="*/ 38 w 1971"/>
                <a:gd name="T13" fmla="*/ 19 h 3259"/>
                <a:gd name="T14" fmla="*/ 54 w 1971"/>
                <a:gd name="T15" fmla="*/ 9 h 3259"/>
                <a:gd name="T16" fmla="*/ 72 w 1971"/>
                <a:gd name="T17" fmla="*/ 3 h 3259"/>
                <a:gd name="T18" fmla="*/ 92 w 1971"/>
                <a:gd name="T19" fmla="*/ 0 h 3259"/>
                <a:gd name="T20" fmla="*/ 1891 w 1971"/>
                <a:gd name="T21" fmla="*/ 0 h 3259"/>
                <a:gd name="T22" fmla="*/ 1906 w 1971"/>
                <a:gd name="T23" fmla="*/ 1 h 3259"/>
                <a:gd name="T24" fmla="*/ 1919 w 1971"/>
                <a:gd name="T25" fmla="*/ 6 h 3259"/>
                <a:gd name="T26" fmla="*/ 1934 w 1971"/>
                <a:gd name="T27" fmla="*/ 14 h 3259"/>
                <a:gd name="T28" fmla="*/ 1946 w 1971"/>
                <a:gd name="T29" fmla="*/ 25 h 3259"/>
                <a:gd name="T30" fmla="*/ 1955 w 1971"/>
                <a:gd name="T31" fmla="*/ 38 h 3259"/>
                <a:gd name="T32" fmla="*/ 1964 w 1971"/>
                <a:gd name="T33" fmla="*/ 52 h 3259"/>
                <a:gd name="T34" fmla="*/ 1969 w 1971"/>
                <a:gd name="T35" fmla="*/ 66 h 3259"/>
                <a:gd name="T36" fmla="*/ 1971 w 1971"/>
                <a:gd name="T37" fmla="*/ 82 h 3259"/>
                <a:gd name="T38" fmla="*/ 1971 w 1971"/>
                <a:gd name="T39" fmla="*/ 3164 h 3259"/>
                <a:gd name="T40" fmla="*/ 1969 w 1971"/>
                <a:gd name="T41" fmla="*/ 3179 h 3259"/>
                <a:gd name="T42" fmla="*/ 1964 w 1971"/>
                <a:gd name="T43" fmla="*/ 3195 h 3259"/>
                <a:gd name="T44" fmla="*/ 1955 w 1971"/>
                <a:gd name="T45" fmla="*/ 3210 h 3259"/>
                <a:gd name="T46" fmla="*/ 1944 w 1971"/>
                <a:gd name="T47" fmla="*/ 3226 h 3259"/>
                <a:gd name="T48" fmla="*/ 1931 w 1971"/>
                <a:gd name="T49" fmla="*/ 3239 h 3259"/>
                <a:gd name="T50" fmla="*/ 1917 w 1971"/>
                <a:gd name="T51" fmla="*/ 3250 h 3259"/>
                <a:gd name="T52" fmla="*/ 1901 w 1971"/>
                <a:gd name="T53" fmla="*/ 3257 h 3259"/>
                <a:gd name="T54" fmla="*/ 1884 w 1971"/>
                <a:gd name="T55" fmla="*/ 3259 h 3259"/>
                <a:gd name="T56" fmla="*/ 107 w 1971"/>
                <a:gd name="T57" fmla="*/ 3259 h 3259"/>
                <a:gd name="T58" fmla="*/ 91 w 1971"/>
                <a:gd name="T59" fmla="*/ 3258 h 3259"/>
                <a:gd name="T60" fmla="*/ 71 w 1971"/>
                <a:gd name="T61" fmla="*/ 3253 h 3259"/>
                <a:gd name="T62" fmla="*/ 54 w 1971"/>
                <a:gd name="T63" fmla="*/ 3244 h 3259"/>
                <a:gd name="T64" fmla="*/ 37 w 1971"/>
                <a:gd name="T65" fmla="*/ 3232 h 3259"/>
                <a:gd name="T66" fmla="*/ 21 w 1971"/>
                <a:gd name="T67" fmla="*/ 3217 h 3259"/>
                <a:gd name="T68" fmla="*/ 11 w 1971"/>
                <a:gd name="T69" fmla="*/ 3197 h 3259"/>
                <a:gd name="T70" fmla="*/ 2 w 1971"/>
                <a:gd name="T71" fmla="*/ 3175 h 3259"/>
                <a:gd name="T72" fmla="*/ 0 w 1971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1"/>
                <a:gd name="T112" fmla="*/ 0 h 3259"/>
                <a:gd name="T113" fmla="*/ 1971 w 1971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1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4" y="9"/>
                  </a:lnTo>
                  <a:lnTo>
                    <a:pt x="72" y="3"/>
                  </a:lnTo>
                  <a:lnTo>
                    <a:pt x="92" y="0"/>
                  </a:lnTo>
                  <a:lnTo>
                    <a:pt x="1891" y="0"/>
                  </a:lnTo>
                  <a:lnTo>
                    <a:pt x="1906" y="1"/>
                  </a:lnTo>
                  <a:lnTo>
                    <a:pt x="1919" y="6"/>
                  </a:lnTo>
                  <a:lnTo>
                    <a:pt x="1934" y="14"/>
                  </a:lnTo>
                  <a:lnTo>
                    <a:pt x="1946" y="25"/>
                  </a:lnTo>
                  <a:lnTo>
                    <a:pt x="1955" y="38"/>
                  </a:lnTo>
                  <a:lnTo>
                    <a:pt x="1964" y="52"/>
                  </a:lnTo>
                  <a:lnTo>
                    <a:pt x="1969" y="66"/>
                  </a:lnTo>
                  <a:lnTo>
                    <a:pt x="1971" y="82"/>
                  </a:lnTo>
                  <a:lnTo>
                    <a:pt x="1971" y="3164"/>
                  </a:lnTo>
                  <a:lnTo>
                    <a:pt x="1969" y="3179"/>
                  </a:lnTo>
                  <a:lnTo>
                    <a:pt x="1964" y="3195"/>
                  </a:lnTo>
                  <a:lnTo>
                    <a:pt x="1955" y="3210"/>
                  </a:lnTo>
                  <a:lnTo>
                    <a:pt x="1944" y="3226"/>
                  </a:lnTo>
                  <a:lnTo>
                    <a:pt x="1931" y="3239"/>
                  </a:lnTo>
                  <a:lnTo>
                    <a:pt x="1917" y="3250"/>
                  </a:lnTo>
                  <a:lnTo>
                    <a:pt x="1901" y="3257"/>
                  </a:lnTo>
                  <a:lnTo>
                    <a:pt x="1884" y="3259"/>
                  </a:lnTo>
                  <a:lnTo>
                    <a:pt x="107" y="3259"/>
                  </a:lnTo>
                  <a:lnTo>
                    <a:pt x="91" y="3258"/>
                  </a:lnTo>
                  <a:lnTo>
                    <a:pt x="71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1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Freeform 38"/>
            <p:cNvSpPr>
              <a:spLocks/>
            </p:cNvSpPr>
            <p:nvPr/>
          </p:nvSpPr>
          <p:spPr bwMode="auto">
            <a:xfrm>
              <a:off x="2573" y="670"/>
              <a:ext cx="9" cy="3053"/>
            </a:xfrm>
            <a:custGeom>
              <a:avLst/>
              <a:gdLst>
                <a:gd name="T0" fmla="*/ 0 w 9"/>
                <a:gd name="T1" fmla="*/ 0 h 3053"/>
                <a:gd name="T2" fmla="*/ 0 w 9"/>
                <a:gd name="T3" fmla="*/ 0 h 3053"/>
                <a:gd name="T4" fmla="*/ 0 w 9"/>
                <a:gd name="T5" fmla="*/ 3053 h 3053"/>
                <a:gd name="T6" fmla="*/ 9 w 9"/>
                <a:gd name="T7" fmla="*/ 3053 h 3053"/>
                <a:gd name="T8" fmla="*/ 9 w 9"/>
                <a:gd name="T9" fmla="*/ 0 h 3053"/>
                <a:gd name="T10" fmla="*/ 9 w 9"/>
                <a:gd name="T11" fmla="*/ 0 h 3053"/>
                <a:gd name="T12" fmla="*/ 0 w 9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53"/>
                <a:gd name="T23" fmla="*/ 9 w 9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9" y="305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39"/>
            <p:cNvSpPr>
              <a:spLocks/>
            </p:cNvSpPr>
            <p:nvPr/>
          </p:nvSpPr>
          <p:spPr bwMode="auto">
            <a:xfrm>
              <a:off x="2573" y="569"/>
              <a:ext cx="97" cy="101"/>
            </a:xfrm>
            <a:custGeom>
              <a:avLst/>
              <a:gdLst>
                <a:gd name="T0" fmla="*/ 97 w 97"/>
                <a:gd name="T1" fmla="*/ 0 h 101"/>
                <a:gd name="T2" fmla="*/ 97 w 97"/>
                <a:gd name="T3" fmla="*/ 0 h 101"/>
                <a:gd name="T4" fmla="*/ 77 w 97"/>
                <a:gd name="T5" fmla="*/ 4 h 101"/>
                <a:gd name="T6" fmla="*/ 58 w 97"/>
                <a:gd name="T7" fmla="*/ 10 h 101"/>
                <a:gd name="T8" fmla="*/ 41 w 97"/>
                <a:gd name="T9" fmla="*/ 21 h 101"/>
                <a:gd name="T10" fmla="*/ 28 w 97"/>
                <a:gd name="T11" fmla="*/ 35 h 101"/>
                <a:gd name="T12" fmla="*/ 16 w 97"/>
                <a:gd name="T13" fmla="*/ 50 h 101"/>
                <a:gd name="T14" fmla="*/ 8 w 97"/>
                <a:gd name="T15" fmla="*/ 67 h 101"/>
                <a:gd name="T16" fmla="*/ 2 w 97"/>
                <a:gd name="T17" fmla="*/ 85 h 101"/>
                <a:gd name="T18" fmla="*/ 0 w 97"/>
                <a:gd name="T19" fmla="*/ 101 h 101"/>
                <a:gd name="T20" fmla="*/ 9 w 97"/>
                <a:gd name="T21" fmla="*/ 101 h 101"/>
                <a:gd name="T22" fmla="*/ 9 w 97"/>
                <a:gd name="T23" fmla="*/ 85 h 101"/>
                <a:gd name="T24" fmla="*/ 16 w 97"/>
                <a:gd name="T25" fmla="*/ 70 h 101"/>
                <a:gd name="T26" fmla="*/ 23 w 97"/>
                <a:gd name="T27" fmla="*/ 55 h 101"/>
                <a:gd name="T28" fmla="*/ 33 w 97"/>
                <a:gd name="T29" fmla="*/ 40 h 101"/>
                <a:gd name="T30" fmla="*/ 46 w 97"/>
                <a:gd name="T31" fmla="*/ 28 h 101"/>
                <a:gd name="T32" fmla="*/ 60 w 97"/>
                <a:gd name="T33" fmla="*/ 18 h 101"/>
                <a:gd name="T34" fmla="*/ 77 w 97"/>
                <a:gd name="T35" fmla="*/ 11 h 101"/>
                <a:gd name="T36" fmla="*/ 97 w 97"/>
                <a:gd name="T37" fmla="*/ 10 h 101"/>
                <a:gd name="T38" fmla="*/ 97 w 97"/>
                <a:gd name="T39" fmla="*/ 10 h 101"/>
                <a:gd name="T40" fmla="*/ 97 w 97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7"/>
                <a:gd name="T64" fmla="*/ 0 h 101"/>
                <a:gd name="T65" fmla="*/ 97 w 97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7" h="101">
                  <a:moveTo>
                    <a:pt x="97" y="0"/>
                  </a:moveTo>
                  <a:lnTo>
                    <a:pt x="97" y="0"/>
                  </a:lnTo>
                  <a:lnTo>
                    <a:pt x="77" y="4"/>
                  </a:lnTo>
                  <a:lnTo>
                    <a:pt x="58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9" y="101"/>
                  </a:lnTo>
                  <a:lnTo>
                    <a:pt x="9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0" y="18"/>
                  </a:lnTo>
                  <a:lnTo>
                    <a:pt x="77" y="11"/>
                  </a:lnTo>
                  <a:lnTo>
                    <a:pt x="97" y="1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Freeform 40"/>
            <p:cNvSpPr>
              <a:spLocks/>
            </p:cNvSpPr>
            <p:nvPr/>
          </p:nvSpPr>
          <p:spPr bwMode="auto">
            <a:xfrm>
              <a:off x="2670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Freeform 41"/>
            <p:cNvSpPr>
              <a:spLocks/>
            </p:cNvSpPr>
            <p:nvPr/>
          </p:nvSpPr>
          <p:spPr bwMode="auto">
            <a:xfrm>
              <a:off x="4469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1 w 85"/>
                <a:gd name="T5" fmla="*/ 70 h 87"/>
                <a:gd name="T6" fmla="*/ 76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5 w 85"/>
                <a:gd name="T37" fmla="*/ 87 h 87"/>
                <a:gd name="T38" fmla="*/ 75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1" y="70"/>
                  </a:lnTo>
                  <a:lnTo>
                    <a:pt x="76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5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42"/>
            <p:cNvSpPr>
              <a:spLocks/>
            </p:cNvSpPr>
            <p:nvPr/>
          </p:nvSpPr>
          <p:spPr bwMode="auto">
            <a:xfrm>
              <a:off x="4544" y="656"/>
              <a:ext cx="10" cy="3082"/>
            </a:xfrm>
            <a:custGeom>
              <a:avLst/>
              <a:gdLst>
                <a:gd name="T0" fmla="*/ 10 w 10"/>
                <a:gd name="T1" fmla="*/ 3082 h 3082"/>
                <a:gd name="T2" fmla="*/ 10 w 10"/>
                <a:gd name="T3" fmla="*/ 3082 h 3082"/>
                <a:gd name="T4" fmla="*/ 10 w 10"/>
                <a:gd name="T5" fmla="*/ 0 h 3082"/>
                <a:gd name="T6" fmla="*/ 0 w 10"/>
                <a:gd name="T7" fmla="*/ 0 h 3082"/>
                <a:gd name="T8" fmla="*/ 0 w 10"/>
                <a:gd name="T9" fmla="*/ 3082 h 3082"/>
                <a:gd name="T10" fmla="*/ 0 w 10"/>
                <a:gd name="T11" fmla="*/ 3082 h 3082"/>
                <a:gd name="T12" fmla="*/ 10 w 10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82"/>
                <a:gd name="T23" fmla="*/ 10 w 10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82">
                  <a:moveTo>
                    <a:pt x="10" y="3082"/>
                  </a:moveTo>
                  <a:lnTo>
                    <a:pt x="10" y="30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10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Freeform 43"/>
            <p:cNvSpPr>
              <a:spLocks/>
            </p:cNvSpPr>
            <p:nvPr/>
          </p:nvSpPr>
          <p:spPr bwMode="auto">
            <a:xfrm>
              <a:off x="4462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3 w 92"/>
                <a:gd name="T15" fmla="*/ 32 h 100"/>
                <a:gd name="T16" fmla="*/ 88 w 92"/>
                <a:gd name="T17" fmla="*/ 15 h 100"/>
                <a:gd name="T18" fmla="*/ 92 w 92"/>
                <a:gd name="T19" fmla="*/ 0 h 100"/>
                <a:gd name="T20" fmla="*/ 82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1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3" y="32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1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Freeform 44"/>
            <p:cNvSpPr>
              <a:spLocks/>
            </p:cNvSpPr>
            <p:nvPr/>
          </p:nvSpPr>
          <p:spPr bwMode="auto">
            <a:xfrm>
              <a:off x="2685" y="3828"/>
              <a:ext cx="1777" cy="10"/>
            </a:xfrm>
            <a:custGeom>
              <a:avLst/>
              <a:gdLst>
                <a:gd name="T0" fmla="*/ 0 w 1777"/>
                <a:gd name="T1" fmla="*/ 10 h 10"/>
                <a:gd name="T2" fmla="*/ 0 w 1777"/>
                <a:gd name="T3" fmla="*/ 10 h 10"/>
                <a:gd name="T4" fmla="*/ 1777 w 1777"/>
                <a:gd name="T5" fmla="*/ 10 h 10"/>
                <a:gd name="T6" fmla="*/ 1777 w 1777"/>
                <a:gd name="T7" fmla="*/ 0 h 10"/>
                <a:gd name="T8" fmla="*/ 0 w 1777"/>
                <a:gd name="T9" fmla="*/ 0 h 10"/>
                <a:gd name="T10" fmla="*/ 0 w 1777"/>
                <a:gd name="T11" fmla="*/ 0 h 10"/>
                <a:gd name="T12" fmla="*/ 0 w 1777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7"/>
                <a:gd name="T22" fmla="*/ 0 h 10"/>
                <a:gd name="T23" fmla="*/ 1777 w 177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7" h="10">
                  <a:moveTo>
                    <a:pt x="0" y="10"/>
                  </a:moveTo>
                  <a:lnTo>
                    <a:pt x="0" y="10"/>
                  </a:lnTo>
                  <a:lnTo>
                    <a:pt x="1777" y="10"/>
                  </a:lnTo>
                  <a:lnTo>
                    <a:pt x="1777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Freeform 45"/>
            <p:cNvSpPr>
              <a:spLocks/>
            </p:cNvSpPr>
            <p:nvPr/>
          </p:nvSpPr>
          <p:spPr bwMode="auto">
            <a:xfrm>
              <a:off x="2573" y="3723"/>
              <a:ext cx="112" cy="115"/>
            </a:xfrm>
            <a:custGeom>
              <a:avLst/>
              <a:gdLst>
                <a:gd name="T0" fmla="*/ 0 w 112"/>
                <a:gd name="T1" fmla="*/ 0 h 115"/>
                <a:gd name="T2" fmla="*/ 0 w 112"/>
                <a:gd name="T3" fmla="*/ 0 h 115"/>
                <a:gd name="T4" fmla="*/ 3 w 112"/>
                <a:gd name="T5" fmla="*/ 26 h 115"/>
                <a:gd name="T6" fmla="*/ 12 w 112"/>
                <a:gd name="T7" fmla="*/ 49 h 115"/>
                <a:gd name="T8" fmla="*/ 23 w 112"/>
                <a:gd name="T9" fmla="*/ 70 h 115"/>
                <a:gd name="T10" fmla="*/ 40 w 112"/>
                <a:gd name="T11" fmla="*/ 87 h 115"/>
                <a:gd name="T12" fmla="*/ 58 w 112"/>
                <a:gd name="T13" fmla="*/ 99 h 115"/>
                <a:gd name="T14" fmla="*/ 75 w 112"/>
                <a:gd name="T15" fmla="*/ 108 h 115"/>
                <a:gd name="T16" fmla="*/ 96 w 112"/>
                <a:gd name="T17" fmla="*/ 113 h 115"/>
                <a:gd name="T18" fmla="*/ 112 w 112"/>
                <a:gd name="T19" fmla="*/ 115 h 115"/>
                <a:gd name="T20" fmla="*/ 112 w 112"/>
                <a:gd name="T21" fmla="*/ 105 h 115"/>
                <a:gd name="T22" fmla="*/ 96 w 112"/>
                <a:gd name="T23" fmla="*/ 105 h 115"/>
                <a:gd name="T24" fmla="*/ 77 w 112"/>
                <a:gd name="T25" fmla="*/ 100 h 115"/>
                <a:gd name="T26" fmla="*/ 60 w 112"/>
                <a:gd name="T27" fmla="*/ 91 h 115"/>
                <a:gd name="T28" fmla="*/ 45 w 112"/>
                <a:gd name="T29" fmla="*/ 79 h 115"/>
                <a:gd name="T30" fmla="*/ 30 w 112"/>
                <a:gd name="T31" fmla="*/ 65 h 115"/>
                <a:gd name="T32" fmla="*/ 19 w 112"/>
                <a:gd name="T33" fmla="*/ 47 h 115"/>
                <a:gd name="T34" fmla="*/ 11 w 112"/>
                <a:gd name="T35" fmla="*/ 26 h 115"/>
                <a:gd name="T36" fmla="*/ 9 w 112"/>
                <a:gd name="T37" fmla="*/ 0 h 115"/>
                <a:gd name="T38" fmla="*/ 9 w 112"/>
                <a:gd name="T39" fmla="*/ 0 h 115"/>
                <a:gd name="T40" fmla="*/ 0 w 112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2"/>
                <a:gd name="T64" fmla="*/ 0 h 115"/>
                <a:gd name="T65" fmla="*/ 112 w 112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2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3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5" y="108"/>
                  </a:lnTo>
                  <a:lnTo>
                    <a:pt x="96" y="113"/>
                  </a:lnTo>
                  <a:lnTo>
                    <a:pt x="112" y="115"/>
                  </a:lnTo>
                  <a:lnTo>
                    <a:pt x="112" y="105"/>
                  </a:lnTo>
                  <a:lnTo>
                    <a:pt x="96" y="105"/>
                  </a:lnTo>
                  <a:lnTo>
                    <a:pt x="77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0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Freeform 46"/>
            <p:cNvSpPr>
              <a:spLocks/>
            </p:cNvSpPr>
            <p:nvPr/>
          </p:nvSpPr>
          <p:spPr bwMode="auto">
            <a:xfrm>
              <a:off x="2505" y="2173"/>
              <a:ext cx="57" cy="57"/>
            </a:xfrm>
            <a:custGeom>
              <a:avLst/>
              <a:gdLst>
                <a:gd name="T0" fmla="*/ 57 w 57"/>
                <a:gd name="T1" fmla="*/ 21 h 57"/>
                <a:gd name="T2" fmla="*/ 57 w 57"/>
                <a:gd name="T3" fmla="*/ 16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49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7 h 57"/>
                <a:gd name="T38" fmla="*/ 34 w 57"/>
                <a:gd name="T39" fmla="*/ 39 h 57"/>
                <a:gd name="T40" fmla="*/ 30 w 57"/>
                <a:gd name="T41" fmla="*/ 35 h 57"/>
                <a:gd name="T42" fmla="*/ 29 w 57"/>
                <a:gd name="T43" fmla="*/ 31 h 57"/>
                <a:gd name="T44" fmla="*/ 28 w 57"/>
                <a:gd name="T45" fmla="*/ 24 h 57"/>
                <a:gd name="T46" fmla="*/ 30 w 57"/>
                <a:gd name="T47" fmla="*/ 18 h 57"/>
                <a:gd name="T48" fmla="*/ 40 w 57"/>
                <a:gd name="T49" fmla="*/ 20 h 57"/>
                <a:gd name="T50" fmla="*/ 51 w 57"/>
                <a:gd name="T51" fmla="*/ 25 h 57"/>
                <a:gd name="T52" fmla="*/ 56 w 57"/>
                <a:gd name="T53" fmla="*/ 24 h 57"/>
                <a:gd name="T54" fmla="*/ 57 w 57"/>
                <a:gd name="T55" fmla="*/ 22 h 57"/>
                <a:gd name="T56" fmla="*/ 57 w 57"/>
                <a:gd name="T57" fmla="*/ 2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1"/>
                  </a:moveTo>
                  <a:lnTo>
                    <a:pt x="57" y="16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49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7"/>
                  </a:lnTo>
                  <a:lnTo>
                    <a:pt x="34" y="39"/>
                  </a:lnTo>
                  <a:lnTo>
                    <a:pt x="30" y="35"/>
                  </a:lnTo>
                  <a:lnTo>
                    <a:pt x="29" y="31"/>
                  </a:lnTo>
                  <a:lnTo>
                    <a:pt x="28" y="24"/>
                  </a:lnTo>
                  <a:lnTo>
                    <a:pt x="30" y="18"/>
                  </a:lnTo>
                  <a:lnTo>
                    <a:pt x="40" y="20"/>
                  </a:lnTo>
                  <a:lnTo>
                    <a:pt x="51" y="25"/>
                  </a:lnTo>
                  <a:lnTo>
                    <a:pt x="56" y="24"/>
                  </a:lnTo>
                  <a:lnTo>
                    <a:pt x="57" y="22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2" name="Freeform 47"/>
            <p:cNvSpPr>
              <a:spLocks/>
            </p:cNvSpPr>
            <p:nvPr/>
          </p:nvSpPr>
          <p:spPr bwMode="auto">
            <a:xfrm>
              <a:off x="2505" y="2768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5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50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8 h 57"/>
                <a:gd name="T38" fmla="*/ 34 w 57"/>
                <a:gd name="T39" fmla="*/ 41 h 57"/>
                <a:gd name="T40" fmla="*/ 30 w 57"/>
                <a:gd name="T41" fmla="*/ 37 h 57"/>
                <a:gd name="T42" fmla="*/ 29 w 57"/>
                <a:gd name="T43" fmla="*/ 33 h 57"/>
                <a:gd name="T44" fmla="*/ 28 w 57"/>
                <a:gd name="T45" fmla="*/ 25 h 57"/>
                <a:gd name="T46" fmla="*/ 30 w 57"/>
                <a:gd name="T47" fmla="*/ 19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4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50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Freeform 48"/>
            <p:cNvSpPr>
              <a:spLocks/>
            </p:cNvSpPr>
            <p:nvPr/>
          </p:nvSpPr>
          <p:spPr bwMode="auto">
            <a:xfrm>
              <a:off x="2505" y="979"/>
              <a:ext cx="57" cy="58"/>
            </a:xfrm>
            <a:custGeom>
              <a:avLst/>
              <a:gdLst>
                <a:gd name="T0" fmla="*/ 57 w 57"/>
                <a:gd name="T1" fmla="*/ 22 h 58"/>
                <a:gd name="T2" fmla="*/ 57 w 57"/>
                <a:gd name="T3" fmla="*/ 17 h 58"/>
                <a:gd name="T4" fmla="*/ 56 w 57"/>
                <a:gd name="T5" fmla="*/ 13 h 58"/>
                <a:gd name="T6" fmla="*/ 52 w 57"/>
                <a:gd name="T7" fmla="*/ 8 h 58"/>
                <a:gd name="T8" fmla="*/ 47 w 57"/>
                <a:gd name="T9" fmla="*/ 4 h 58"/>
                <a:gd name="T10" fmla="*/ 41 w 57"/>
                <a:gd name="T11" fmla="*/ 1 h 58"/>
                <a:gd name="T12" fmla="*/ 34 w 57"/>
                <a:gd name="T13" fmla="*/ 0 h 58"/>
                <a:gd name="T14" fmla="*/ 27 w 57"/>
                <a:gd name="T15" fmla="*/ 0 h 58"/>
                <a:gd name="T16" fmla="*/ 18 w 57"/>
                <a:gd name="T17" fmla="*/ 3 h 58"/>
                <a:gd name="T18" fmla="*/ 11 w 57"/>
                <a:gd name="T19" fmla="*/ 8 h 58"/>
                <a:gd name="T20" fmla="*/ 5 w 57"/>
                <a:gd name="T21" fmla="*/ 16 h 58"/>
                <a:gd name="T22" fmla="*/ 1 w 57"/>
                <a:gd name="T23" fmla="*/ 25 h 58"/>
                <a:gd name="T24" fmla="*/ 0 w 57"/>
                <a:gd name="T25" fmla="*/ 34 h 58"/>
                <a:gd name="T26" fmla="*/ 1 w 57"/>
                <a:gd name="T27" fmla="*/ 43 h 58"/>
                <a:gd name="T28" fmla="*/ 6 w 57"/>
                <a:gd name="T29" fmla="*/ 50 h 58"/>
                <a:gd name="T30" fmla="*/ 13 w 57"/>
                <a:gd name="T31" fmla="*/ 56 h 58"/>
                <a:gd name="T32" fmla="*/ 25 w 57"/>
                <a:gd name="T33" fmla="*/ 58 h 58"/>
                <a:gd name="T34" fmla="*/ 41 w 57"/>
                <a:gd name="T35" fmla="*/ 56 h 58"/>
                <a:gd name="T36" fmla="*/ 41 w 57"/>
                <a:gd name="T37" fmla="*/ 48 h 58"/>
                <a:gd name="T38" fmla="*/ 34 w 57"/>
                <a:gd name="T39" fmla="*/ 40 h 58"/>
                <a:gd name="T40" fmla="*/ 30 w 57"/>
                <a:gd name="T41" fmla="*/ 36 h 58"/>
                <a:gd name="T42" fmla="*/ 29 w 57"/>
                <a:gd name="T43" fmla="*/ 32 h 58"/>
                <a:gd name="T44" fmla="*/ 28 w 57"/>
                <a:gd name="T45" fmla="*/ 25 h 58"/>
                <a:gd name="T46" fmla="*/ 30 w 57"/>
                <a:gd name="T47" fmla="*/ 19 h 58"/>
                <a:gd name="T48" fmla="*/ 40 w 57"/>
                <a:gd name="T49" fmla="*/ 21 h 58"/>
                <a:gd name="T50" fmla="*/ 51 w 57"/>
                <a:gd name="T51" fmla="*/ 26 h 58"/>
                <a:gd name="T52" fmla="*/ 56 w 57"/>
                <a:gd name="T53" fmla="*/ 25 h 58"/>
                <a:gd name="T54" fmla="*/ 57 w 57"/>
                <a:gd name="T55" fmla="*/ 23 h 58"/>
                <a:gd name="T56" fmla="*/ 57 w 57"/>
                <a:gd name="T57" fmla="*/ 22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8"/>
                <a:gd name="T89" fmla="*/ 57 w 57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8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0"/>
                  </a:lnTo>
                  <a:lnTo>
                    <a:pt x="13" y="56"/>
                  </a:lnTo>
                  <a:lnTo>
                    <a:pt x="25" y="58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Freeform 49"/>
            <p:cNvSpPr>
              <a:spLocks/>
            </p:cNvSpPr>
            <p:nvPr/>
          </p:nvSpPr>
          <p:spPr bwMode="auto">
            <a:xfrm>
              <a:off x="2505" y="3365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1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3 h 57"/>
                <a:gd name="T24" fmla="*/ 0 w 57"/>
                <a:gd name="T25" fmla="*/ 32 h 57"/>
                <a:gd name="T26" fmla="*/ 1 w 57"/>
                <a:gd name="T27" fmla="*/ 41 h 57"/>
                <a:gd name="T28" fmla="*/ 6 w 57"/>
                <a:gd name="T29" fmla="*/ 49 h 57"/>
                <a:gd name="T30" fmla="*/ 13 w 57"/>
                <a:gd name="T31" fmla="*/ 54 h 57"/>
                <a:gd name="T32" fmla="*/ 25 w 57"/>
                <a:gd name="T33" fmla="*/ 57 h 57"/>
                <a:gd name="T34" fmla="*/ 41 w 57"/>
                <a:gd name="T35" fmla="*/ 54 h 57"/>
                <a:gd name="T36" fmla="*/ 41 w 57"/>
                <a:gd name="T37" fmla="*/ 48 h 57"/>
                <a:gd name="T38" fmla="*/ 34 w 57"/>
                <a:gd name="T39" fmla="*/ 40 h 57"/>
                <a:gd name="T40" fmla="*/ 30 w 57"/>
                <a:gd name="T41" fmla="*/ 36 h 57"/>
                <a:gd name="T42" fmla="*/ 29 w 57"/>
                <a:gd name="T43" fmla="*/ 32 h 57"/>
                <a:gd name="T44" fmla="*/ 28 w 57"/>
                <a:gd name="T45" fmla="*/ 25 h 57"/>
                <a:gd name="T46" fmla="*/ 30 w 57"/>
                <a:gd name="T47" fmla="*/ 18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3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6" y="49"/>
                  </a:lnTo>
                  <a:lnTo>
                    <a:pt x="13" y="54"/>
                  </a:lnTo>
                  <a:lnTo>
                    <a:pt x="25" y="57"/>
                  </a:lnTo>
                  <a:lnTo>
                    <a:pt x="41" y="54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8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Freeform 50"/>
            <p:cNvSpPr>
              <a:spLocks/>
            </p:cNvSpPr>
            <p:nvPr/>
          </p:nvSpPr>
          <p:spPr bwMode="auto">
            <a:xfrm>
              <a:off x="4549" y="3404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79 h 305"/>
                <a:gd name="T22" fmla="*/ 84 w 113"/>
                <a:gd name="T23" fmla="*/ 278 h 305"/>
                <a:gd name="T24" fmla="*/ 93 w 113"/>
                <a:gd name="T25" fmla="*/ 275 h 305"/>
                <a:gd name="T26" fmla="*/ 101 w 113"/>
                <a:gd name="T27" fmla="*/ 273 h 305"/>
                <a:gd name="T28" fmla="*/ 107 w 113"/>
                <a:gd name="T29" fmla="*/ 268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49 h 305"/>
                <a:gd name="T36" fmla="*/ 112 w 113"/>
                <a:gd name="T37" fmla="*/ 41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2 h 305"/>
                <a:gd name="T50" fmla="*/ 55 w 113"/>
                <a:gd name="T51" fmla="*/ 20 h 305"/>
                <a:gd name="T52" fmla="*/ 45 w 113"/>
                <a:gd name="T53" fmla="*/ 19 h 305"/>
                <a:gd name="T54" fmla="*/ 38 w 113"/>
                <a:gd name="T55" fmla="*/ 17 h 305"/>
                <a:gd name="T56" fmla="*/ 29 w 113"/>
                <a:gd name="T57" fmla="*/ 15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79"/>
                  </a:lnTo>
                  <a:lnTo>
                    <a:pt x="84" y="278"/>
                  </a:lnTo>
                  <a:lnTo>
                    <a:pt x="93" y="275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2"/>
                  </a:lnTo>
                  <a:lnTo>
                    <a:pt x="55" y="20"/>
                  </a:lnTo>
                  <a:lnTo>
                    <a:pt x="45" y="19"/>
                  </a:lnTo>
                  <a:lnTo>
                    <a:pt x="38" y="17"/>
                  </a:lnTo>
                  <a:lnTo>
                    <a:pt x="29" y="15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Freeform 51"/>
            <p:cNvSpPr>
              <a:spLocks/>
            </p:cNvSpPr>
            <p:nvPr/>
          </p:nvSpPr>
          <p:spPr bwMode="auto">
            <a:xfrm>
              <a:off x="4547" y="3683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52"/>
            <p:cNvSpPr>
              <a:spLocks/>
            </p:cNvSpPr>
            <p:nvPr/>
          </p:nvSpPr>
          <p:spPr bwMode="auto">
            <a:xfrm>
              <a:off x="4604" y="3659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0 h 32"/>
                <a:gd name="T8" fmla="*/ 44 w 63"/>
                <a:gd name="T9" fmla="*/ 14 h 32"/>
                <a:gd name="T10" fmla="*/ 37 w 63"/>
                <a:gd name="T11" fmla="*/ 16 h 32"/>
                <a:gd name="T12" fmla="*/ 29 w 63"/>
                <a:gd name="T13" fmla="*/ 19 h 32"/>
                <a:gd name="T14" fmla="*/ 19 w 63"/>
                <a:gd name="T15" fmla="*/ 20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8 h 32"/>
                <a:gd name="T26" fmla="*/ 29 w 63"/>
                <a:gd name="T27" fmla="*/ 27 h 32"/>
                <a:gd name="T28" fmla="*/ 40 w 63"/>
                <a:gd name="T29" fmla="*/ 24 h 32"/>
                <a:gd name="T30" fmla="*/ 47 w 63"/>
                <a:gd name="T31" fmla="*/ 22 h 32"/>
                <a:gd name="T32" fmla="*/ 54 w 63"/>
                <a:gd name="T33" fmla="*/ 15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0"/>
                  </a:lnTo>
                  <a:lnTo>
                    <a:pt x="44" y="14"/>
                  </a:lnTo>
                  <a:lnTo>
                    <a:pt x="37" y="16"/>
                  </a:lnTo>
                  <a:lnTo>
                    <a:pt x="29" y="19"/>
                  </a:lnTo>
                  <a:lnTo>
                    <a:pt x="19" y="20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8"/>
                  </a:lnTo>
                  <a:lnTo>
                    <a:pt x="29" y="27"/>
                  </a:lnTo>
                  <a:lnTo>
                    <a:pt x="40" y="24"/>
                  </a:lnTo>
                  <a:lnTo>
                    <a:pt x="47" y="22"/>
                  </a:lnTo>
                  <a:lnTo>
                    <a:pt x="54" y="15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Freeform 53"/>
            <p:cNvSpPr>
              <a:spLocks/>
            </p:cNvSpPr>
            <p:nvPr/>
          </p:nvSpPr>
          <p:spPr bwMode="auto">
            <a:xfrm>
              <a:off x="4657" y="3453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54"/>
            <p:cNvSpPr>
              <a:spLocks/>
            </p:cNvSpPr>
            <p:nvPr/>
          </p:nvSpPr>
          <p:spPr bwMode="auto">
            <a:xfrm>
              <a:off x="4604" y="3421"/>
              <a:ext cx="63" cy="32"/>
            </a:xfrm>
            <a:custGeom>
              <a:avLst/>
              <a:gdLst>
                <a:gd name="T0" fmla="*/ 0 w 63"/>
                <a:gd name="T1" fmla="*/ 7 h 32"/>
                <a:gd name="T2" fmla="*/ 0 w 63"/>
                <a:gd name="T3" fmla="*/ 7 h 32"/>
                <a:gd name="T4" fmla="*/ 9 w 63"/>
                <a:gd name="T5" fmla="*/ 9 h 32"/>
                <a:gd name="T6" fmla="*/ 19 w 63"/>
                <a:gd name="T7" fmla="*/ 11 h 32"/>
                <a:gd name="T8" fmla="*/ 29 w 63"/>
                <a:gd name="T9" fmla="*/ 12 h 32"/>
                <a:gd name="T10" fmla="*/ 37 w 63"/>
                <a:gd name="T11" fmla="*/ 15 h 32"/>
                <a:gd name="T12" fmla="*/ 44 w 63"/>
                <a:gd name="T13" fmla="*/ 18 h 32"/>
                <a:gd name="T14" fmla="*/ 49 w 63"/>
                <a:gd name="T15" fmla="*/ 22 h 32"/>
                <a:gd name="T16" fmla="*/ 53 w 63"/>
                <a:gd name="T17" fmla="*/ 25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6 h 32"/>
                <a:gd name="T26" fmla="*/ 47 w 63"/>
                <a:gd name="T27" fmla="*/ 10 h 32"/>
                <a:gd name="T28" fmla="*/ 40 w 63"/>
                <a:gd name="T29" fmla="*/ 7 h 32"/>
                <a:gd name="T30" fmla="*/ 29 w 63"/>
                <a:gd name="T31" fmla="*/ 5 h 32"/>
                <a:gd name="T32" fmla="*/ 19 w 63"/>
                <a:gd name="T33" fmla="*/ 3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7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7"/>
                  </a:moveTo>
                  <a:lnTo>
                    <a:pt x="0" y="7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5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6"/>
                  </a:lnTo>
                  <a:lnTo>
                    <a:pt x="47" y="10"/>
                  </a:lnTo>
                  <a:lnTo>
                    <a:pt x="40" y="7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Freeform 55"/>
            <p:cNvSpPr>
              <a:spLocks/>
            </p:cNvSpPr>
            <p:nvPr/>
          </p:nvSpPr>
          <p:spPr bwMode="auto">
            <a:xfrm>
              <a:off x="4544" y="3392"/>
              <a:ext cx="60" cy="36"/>
            </a:xfrm>
            <a:custGeom>
              <a:avLst/>
              <a:gdLst>
                <a:gd name="T0" fmla="*/ 10 w 60"/>
                <a:gd name="T1" fmla="*/ 12 h 36"/>
                <a:gd name="T2" fmla="*/ 3 w 60"/>
                <a:gd name="T3" fmla="*/ 14 h 36"/>
                <a:gd name="T4" fmla="*/ 8 w 60"/>
                <a:gd name="T5" fmla="*/ 21 h 36"/>
                <a:gd name="T6" fmla="*/ 15 w 60"/>
                <a:gd name="T7" fmla="*/ 25 h 36"/>
                <a:gd name="T8" fmla="*/ 21 w 60"/>
                <a:gd name="T9" fmla="*/ 27 h 36"/>
                <a:gd name="T10" fmla="*/ 27 w 60"/>
                <a:gd name="T11" fmla="*/ 30 h 36"/>
                <a:gd name="T12" fmla="*/ 34 w 60"/>
                <a:gd name="T13" fmla="*/ 31 h 36"/>
                <a:gd name="T14" fmla="*/ 43 w 60"/>
                <a:gd name="T15" fmla="*/ 32 h 36"/>
                <a:gd name="T16" fmla="*/ 50 w 60"/>
                <a:gd name="T17" fmla="*/ 35 h 36"/>
                <a:gd name="T18" fmla="*/ 60 w 60"/>
                <a:gd name="T19" fmla="*/ 36 h 36"/>
                <a:gd name="T20" fmla="*/ 60 w 60"/>
                <a:gd name="T21" fmla="*/ 29 h 36"/>
                <a:gd name="T22" fmla="*/ 50 w 60"/>
                <a:gd name="T23" fmla="*/ 27 h 36"/>
                <a:gd name="T24" fmla="*/ 43 w 60"/>
                <a:gd name="T25" fmla="*/ 25 h 36"/>
                <a:gd name="T26" fmla="*/ 34 w 60"/>
                <a:gd name="T27" fmla="*/ 23 h 36"/>
                <a:gd name="T28" fmla="*/ 29 w 60"/>
                <a:gd name="T29" fmla="*/ 22 h 36"/>
                <a:gd name="T30" fmla="*/ 23 w 60"/>
                <a:gd name="T31" fmla="*/ 20 h 36"/>
                <a:gd name="T32" fmla="*/ 17 w 60"/>
                <a:gd name="T33" fmla="*/ 17 h 36"/>
                <a:gd name="T34" fmla="*/ 12 w 60"/>
                <a:gd name="T35" fmla="*/ 13 h 36"/>
                <a:gd name="T36" fmla="*/ 8 w 60"/>
                <a:gd name="T37" fmla="*/ 9 h 36"/>
                <a:gd name="T38" fmla="*/ 0 w 60"/>
                <a:gd name="T39" fmla="*/ 12 h 36"/>
                <a:gd name="T40" fmla="*/ 8 w 60"/>
                <a:gd name="T41" fmla="*/ 9 h 36"/>
                <a:gd name="T42" fmla="*/ 0 w 60"/>
                <a:gd name="T43" fmla="*/ 0 h 36"/>
                <a:gd name="T44" fmla="*/ 0 w 60"/>
                <a:gd name="T45" fmla="*/ 12 h 36"/>
                <a:gd name="T46" fmla="*/ 1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1"/>
                  </a:lnTo>
                  <a:lnTo>
                    <a:pt x="43" y="32"/>
                  </a:lnTo>
                  <a:lnTo>
                    <a:pt x="50" y="35"/>
                  </a:lnTo>
                  <a:lnTo>
                    <a:pt x="60" y="36"/>
                  </a:lnTo>
                  <a:lnTo>
                    <a:pt x="60" y="29"/>
                  </a:lnTo>
                  <a:lnTo>
                    <a:pt x="50" y="27"/>
                  </a:lnTo>
                  <a:lnTo>
                    <a:pt x="43" y="25"/>
                  </a:lnTo>
                  <a:lnTo>
                    <a:pt x="34" y="23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Freeform 56"/>
            <p:cNvSpPr>
              <a:spLocks/>
            </p:cNvSpPr>
            <p:nvPr/>
          </p:nvSpPr>
          <p:spPr bwMode="auto">
            <a:xfrm>
              <a:off x="4544" y="3404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Freeform 57"/>
            <p:cNvSpPr>
              <a:spLocks/>
            </p:cNvSpPr>
            <p:nvPr/>
          </p:nvSpPr>
          <p:spPr bwMode="auto">
            <a:xfrm>
              <a:off x="4549" y="3122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80 h 305"/>
                <a:gd name="T22" fmla="*/ 84 w 113"/>
                <a:gd name="T23" fmla="*/ 279 h 305"/>
                <a:gd name="T24" fmla="*/ 93 w 113"/>
                <a:gd name="T25" fmla="*/ 277 h 305"/>
                <a:gd name="T26" fmla="*/ 101 w 113"/>
                <a:gd name="T27" fmla="*/ 274 h 305"/>
                <a:gd name="T28" fmla="*/ 107 w 113"/>
                <a:gd name="T29" fmla="*/ 269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50 h 305"/>
                <a:gd name="T36" fmla="*/ 112 w 113"/>
                <a:gd name="T37" fmla="*/ 42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3 h 305"/>
                <a:gd name="T50" fmla="*/ 55 w 113"/>
                <a:gd name="T51" fmla="*/ 22 h 305"/>
                <a:gd name="T52" fmla="*/ 45 w 113"/>
                <a:gd name="T53" fmla="*/ 20 h 305"/>
                <a:gd name="T54" fmla="*/ 38 w 113"/>
                <a:gd name="T55" fmla="*/ 18 h 305"/>
                <a:gd name="T56" fmla="*/ 29 w 113"/>
                <a:gd name="T57" fmla="*/ 16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80"/>
                  </a:lnTo>
                  <a:lnTo>
                    <a:pt x="84" y="279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50"/>
                  </a:lnTo>
                  <a:lnTo>
                    <a:pt x="112" y="42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0"/>
                  </a:lnTo>
                  <a:lnTo>
                    <a:pt x="38" y="18"/>
                  </a:lnTo>
                  <a:lnTo>
                    <a:pt x="29" y="16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8E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Freeform 58"/>
            <p:cNvSpPr>
              <a:spLocks/>
            </p:cNvSpPr>
            <p:nvPr/>
          </p:nvSpPr>
          <p:spPr bwMode="auto">
            <a:xfrm>
              <a:off x="4547" y="3401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1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3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Freeform 59"/>
            <p:cNvSpPr>
              <a:spLocks/>
            </p:cNvSpPr>
            <p:nvPr/>
          </p:nvSpPr>
          <p:spPr bwMode="auto">
            <a:xfrm>
              <a:off x="4604" y="3377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5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Freeform 60"/>
            <p:cNvSpPr>
              <a:spLocks/>
            </p:cNvSpPr>
            <p:nvPr/>
          </p:nvSpPr>
          <p:spPr bwMode="auto">
            <a:xfrm>
              <a:off x="4657" y="3172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Freeform 61"/>
            <p:cNvSpPr>
              <a:spLocks/>
            </p:cNvSpPr>
            <p:nvPr/>
          </p:nvSpPr>
          <p:spPr bwMode="auto">
            <a:xfrm>
              <a:off x="4604" y="3140"/>
              <a:ext cx="63" cy="32"/>
            </a:xfrm>
            <a:custGeom>
              <a:avLst/>
              <a:gdLst>
                <a:gd name="T0" fmla="*/ 0 w 63"/>
                <a:gd name="T1" fmla="*/ 8 h 32"/>
                <a:gd name="T2" fmla="*/ 0 w 63"/>
                <a:gd name="T3" fmla="*/ 8 h 32"/>
                <a:gd name="T4" fmla="*/ 9 w 63"/>
                <a:gd name="T5" fmla="*/ 9 h 32"/>
                <a:gd name="T6" fmla="*/ 19 w 63"/>
                <a:gd name="T7" fmla="*/ 10 h 32"/>
                <a:gd name="T8" fmla="*/ 29 w 63"/>
                <a:gd name="T9" fmla="*/ 11 h 32"/>
                <a:gd name="T10" fmla="*/ 37 w 63"/>
                <a:gd name="T11" fmla="*/ 14 h 32"/>
                <a:gd name="T12" fmla="*/ 44 w 63"/>
                <a:gd name="T13" fmla="*/ 17 h 32"/>
                <a:gd name="T14" fmla="*/ 49 w 63"/>
                <a:gd name="T15" fmla="*/ 20 h 32"/>
                <a:gd name="T16" fmla="*/ 53 w 63"/>
                <a:gd name="T17" fmla="*/ 26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5 h 32"/>
                <a:gd name="T26" fmla="*/ 47 w 63"/>
                <a:gd name="T27" fmla="*/ 9 h 32"/>
                <a:gd name="T28" fmla="*/ 40 w 63"/>
                <a:gd name="T29" fmla="*/ 6 h 32"/>
                <a:gd name="T30" fmla="*/ 29 w 63"/>
                <a:gd name="T31" fmla="*/ 4 h 32"/>
                <a:gd name="T32" fmla="*/ 19 w 63"/>
                <a:gd name="T33" fmla="*/ 2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8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0"/>
                  </a:lnTo>
                  <a:lnTo>
                    <a:pt x="29" y="11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0"/>
                  </a:lnTo>
                  <a:lnTo>
                    <a:pt x="53" y="26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5"/>
                  </a:lnTo>
                  <a:lnTo>
                    <a:pt x="47" y="9"/>
                  </a:lnTo>
                  <a:lnTo>
                    <a:pt x="40" y="6"/>
                  </a:lnTo>
                  <a:lnTo>
                    <a:pt x="29" y="4"/>
                  </a:lnTo>
                  <a:lnTo>
                    <a:pt x="19" y="2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Freeform 62"/>
            <p:cNvSpPr>
              <a:spLocks/>
            </p:cNvSpPr>
            <p:nvPr/>
          </p:nvSpPr>
          <p:spPr bwMode="auto">
            <a:xfrm>
              <a:off x="4544" y="3110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4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7 h 38"/>
                <a:gd name="T10" fmla="*/ 27 w 60"/>
                <a:gd name="T11" fmla="*/ 30 h 38"/>
                <a:gd name="T12" fmla="*/ 34 w 60"/>
                <a:gd name="T13" fmla="*/ 32 h 38"/>
                <a:gd name="T14" fmla="*/ 43 w 60"/>
                <a:gd name="T15" fmla="*/ 34 h 38"/>
                <a:gd name="T16" fmla="*/ 50 w 60"/>
                <a:gd name="T17" fmla="*/ 36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8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19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2"/>
                  </a:lnTo>
                  <a:lnTo>
                    <a:pt x="43" y="34"/>
                  </a:lnTo>
                  <a:lnTo>
                    <a:pt x="50" y="36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8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Freeform 63"/>
            <p:cNvSpPr>
              <a:spLocks/>
            </p:cNvSpPr>
            <p:nvPr/>
          </p:nvSpPr>
          <p:spPr bwMode="auto">
            <a:xfrm>
              <a:off x="4544" y="3122"/>
              <a:ext cx="10" cy="317"/>
            </a:xfrm>
            <a:custGeom>
              <a:avLst/>
              <a:gdLst>
                <a:gd name="T0" fmla="*/ 3 w 10"/>
                <a:gd name="T1" fmla="*/ 302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2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2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Freeform 64"/>
            <p:cNvSpPr>
              <a:spLocks/>
            </p:cNvSpPr>
            <p:nvPr/>
          </p:nvSpPr>
          <p:spPr bwMode="auto">
            <a:xfrm>
              <a:off x="4549" y="2842"/>
              <a:ext cx="113" cy="306"/>
            </a:xfrm>
            <a:custGeom>
              <a:avLst/>
              <a:gdLst>
                <a:gd name="T0" fmla="*/ 0 w 113"/>
                <a:gd name="T1" fmla="*/ 306 h 306"/>
                <a:gd name="T2" fmla="*/ 5 w 113"/>
                <a:gd name="T3" fmla="*/ 300 h 306"/>
                <a:gd name="T4" fmla="*/ 11 w 113"/>
                <a:gd name="T5" fmla="*/ 296 h 306"/>
                <a:gd name="T6" fmla="*/ 17 w 113"/>
                <a:gd name="T7" fmla="*/ 294 h 306"/>
                <a:gd name="T8" fmla="*/ 23 w 113"/>
                <a:gd name="T9" fmla="*/ 291 h 306"/>
                <a:gd name="T10" fmla="*/ 29 w 113"/>
                <a:gd name="T11" fmla="*/ 289 h 306"/>
                <a:gd name="T12" fmla="*/ 38 w 113"/>
                <a:gd name="T13" fmla="*/ 287 h 306"/>
                <a:gd name="T14" fmla="*/ 45 w 113"/>
                <a:gd name="T15" fmla="*/ 286 h 306"/>
                <a:gd name="T16" fmla="*/ 55 w 113"/>
                <a:gd name="T17" fmla="*/ 285 h 306"/>
                <a:gd name="T18" fmla="*/ 64 w 113"/>
                <a:gd name="T19" fmla="*/ 284 h 306"/>
                <a:gd name="T20" fmla="*/ 74 w 113"/>
                <a:gd name="T21" fmla="*/ 281 h 306"/>
                <a:gd name="T22" fmla="*/ 84 w 113"/>
                <a:gd name="T23" fmla="*/ 280 h 306"/>
                <a:gd name="T24" fmla="*/ 93 w 113"/>
                <a:gd name="T25" fmla="*/ 277 h 306"/>
                <a:gd name="T26" fmla="*/ 101 w 113"/>
                <a:gd name="T27" fmla="*/ 274 h 306"/>
                <a:gd name="T28" fmla="*/ 107 w 113"/>
                <a:gd name="T29" fmla="*/ 269 h 306"/>
                <a:gd name="T30" fmla="*/ 112 w 113"/>
                <a:gd name="T31" fmla="*/ 263 h 306"/>
                <a:gd name="T32" fmla="*/ 113 w 113"/>
                <a:gd name="T33" fmla="*/ 255 h 306"/>
                <a:gd name="T34" fmla="*/ 113 w 113"/>
                <a:gd name="T35" fmla="*/ 51 h 306"/>
                <a:gd name="T36" fmla="*/ 112 w 113"/>
                <a:gd name="T37" fmla="*/ 43 h 306"/>
                <a:gd name="T38" fmla="*/ 107 w 113"/>
                <a:gd name="T39" fmla="*/ 36 h 306"/>
                <a:gd name="T40" fmla="*/ 101 w 113"/>
                <a:gd name="T41" fmla="*/ 31 h 306"/>
                <a:gd name="T42" fmla="*/ 93 w 113"/>
                <a:gd name="T43" fmla="*/ 29 h 306"/>
                <a:gd name="T44" fmla="*/ 84 w 113"/>
                <a:gd name="T45" fmla="*/ 26 h 306"/>
                <a:gd name="T46" fmla="*/ 74 w 113"/>
                <a:gd name="T47" fmla="*/ 25 h 306"/>
                <a:gd name="T48" fmla="*/ 64 w 113"/>
                <a:gd name="T49" fmla="*/ 23 h 306"/>
                <a:gd name="T50" fmla="*/ 55 w 113"/>
                <a:gd name="T51" fmla="*/ 22 h 306"/>
                <a:gd name="T52" fmla="*/ 45 w 113"/>
                <a:gd name="T53" fmla="*/ 21 h 306"/>
                <a:gd name="T54" fmla="*/ 38 w 113"/>
                <a:gd name="T55" fmla="*/ 18 h 306"/>
                <a:gd name="T56" fmla="*/ 29 w 113"/>
                <a:gd name="T57" fmla="*/ 17 h 306"/>
                <a:gd name="T58" fmla="*/ 23 w 113"/>
                <a:gd name="T59" fmla="*/ 14 h 306"/>
                <a:gd name="T60" fmla="*/ 17 w 113"/>
                <a:gd name="T61" fmla="*/ 12 h 306"/>
                <a:gd name="T62" fmla="*/ 11 w 113"/>
                <a:gd name="T63" fmla="*/ 9 h 306"/>
                <a:gd name="T64" fmla="*/ 5 w 113"/>
                <a:gd name="T65" fmla="*/ 5 h 306"/>
                <a:gd name="T66" fmla="*/ 0 w 113"/>
                <a:gd name="T67" fmla="*/ 0 h 306"/>
                <a:gd name="T68" fmla="*/ 0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0" y="306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89"/>
                  </a:lnTo>
                  <a:lnTo>
                    <a:pt x="38" y="287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4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3"/>
                  </a:lnTo>
                  <a:lnTo>
                    <a:pt x="113" y="255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Freeform 65"/>
            <p:cNvSpPr>
              <a:spLocks/>
            </p:cNvSpPr>
            <p:nvPr/>
          </p:nvSpPr>
          <p:spPr bwMode="auto">
            <a:xfrm>
              <a:off x="4547" y="3123"/>
              <a:ext cx="57" cy="27"/>
            </a:xfrm>
            <a:custGeom>
              <a:avLst/>
              <a:gdLst>
                <a:gd name="T0" fmla="*/ 57 w 57"/>
                <a:gd name="T1" fmla="*/ 0 h 27"/>
                <a:gd name="T2" fmla="*/ 57 w 57"/>
                <a:gd name="T3" fmla="*/ 0 h 27"/>
                <a:gd name="T4" fmla="*/ 47 w 57"/>
                <a:gd name="T5" fmla="*/ 1 h 27"/>
                <a:gd name="T6" fmla="*/ 40 w 57"/>
                <a:gd name="T7" fmla="*/ 3 h 27"/>
                <a:gd name="T8" fmla="*/ 31 w 57"/>
                <a:gd name="T9" fmla="*/ 4 h 27"/>
                <a:gd name="T10" fmla="*/ 24 w 57"/>
                <a:gd name="T11" fmla="*/ 6 h 27"/>
                <a:gd name="T12" fmla="*/ 18 w 57"/>
                <a:gd name="T13" fmla="*/ 9 h 27"/>
                <a:gd name="T14" fmla="*/ 12 w 57"/>
                <a:gd name="T15" fmla="*/ 12 h 27"/>
                <a:gd name="T16" fmla="*/ 5 w 57"/>
                <a:gd name="T17" fmla="*/ 15 h 27"/>
                <a:gd name="T18" fmla="*/ 0 w 57"/>
                <a:gd name="T19" fmla="*/ 22 h 27"/>
                <a:gd name="T20" fmla="*/ 5 w 57"/>
                <a:gd name="T21" fmla="*/ 27 h 27"/>
                <a:gd name="T22" fmla="*/ 9 w 57"/>
                <a:gd name="T23" fmla="*/ 23 h 27"/>
                <a:gd name="T24" fmla="*/ 14 w 57"/>
                <a:gd name="T25" fmla="*/ 19 h 27"/>
                <a:gd name="T26" fmla="*/ 20 w 57"/>
                <a:gd name="T27" fmla="*/ 17 h 27"/>
                <a:gd name="T28" fmla="*/ 26 w 57"/>
                <a:gd name="T29" fmla="*/ 14 h 27"/>
                <a:gd name="T30" fmla="*/ 31 w 57"/>
                <a:gd name="T31" fmla="*/ 12 h 27"/>
                <a:gd name="T32" fmla="*/ 40 w 57"/>
                <a:gd name="T33" fmla="*/ 10 h 27"/>
                <a:gd name="T34" fmla="*/ 47 w 57"/>
                <a:gd name="T35" fmla="*/ 9 h 27"/>
                <a:gd name="T36" fmla="*/ 57 w 57"/>
                <a:gd name="T37" fmla="*/ 8 h 27"/>
                <a:gd name="T38" fmla="*/ 57 w 57"/>
                <a:gd name="T39" fmla="*/ 8 h 27"/>
                <a:gd name="T40" fmla="*/ 57 w 57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3"/>
                  </a:lnTo>
                  <a:lnTo>
                    <a:pt x="31" y="4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2" y="12"/>
                  </a:lnTo>
                  <a:lnTo>
                    <a:pt x="5" y="15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9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40" y="10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Freeform 66"/>
            <p:cNvSpPr>
              <a:spLocks/>
            </p:cNvSpPr>
            <p:nvPr/>
          </p:nvSpPr>
          <p:spPr bwMode="auto">
            <a:xfrm>
              <a:off x="4604" y="3097"/>
              <a:ext cx="63" cy="34"/>
            </a:xfrm>
            <a:custGeom>
              <a:avLst/>
              <a:gdLst>
                <a:gd name="T0" fmla="*/ 53 w 63"/>
                <a:gd name="T1" fmla="*/ 0 h 34"/>
                <a:gd name="T2" fmla="*/ 53 w 63"/>
                <a:gd name="T3" fmla="*/ 0 h 34"/>
                <a:gd name="T4" fmla="*/ 53 w 63"/>
                <a:gd name="T5" fmla="*/ 7 h 34"/>
                <a:gd name="T6" fmla="*/ 49 w 63"/>
                <a:gd name="T7" fmla="*/ 12 h 34"/>
                <a:gd name="T8" fmla="*/ 44 w 63"/>
                <a:gd name="T9" fmla="*/ 16 h 34"/>
                <a:gd name="T10" fmla="*/ 37 w 63"/>
                <a:gd name="T11" fmla="*/ 18 h 34"/>
                <a:gd name="T12" fmla="*/ 29 w 63"/>
                <a:gd name="T13" fmla="*/ 21 h 34"/>
                <a:gd name="T14" fmla="*/ 19 w 63"/>
                <a:gd name="T15" fmla="*/ 22 h 34"/>
                <a:gd name="T16" fmla="*/ 9 w 63"/>
                <a:gd name="T17" fmla="*/ 25 h 34"/>
                <a:gd name="T18" fmla="*/ 0 w 63"/>
                <a:gd name="T19" fmla="*/ 26 h 34"/>
                <a:gd name="T20" fmla="*/ 0 w 63"/>
                <a:gd name="T21" fmla="*/ 34 h 34"/>
                <a:gd name="T22" fmla="*/ 9 w 63"/>
                <a:gd name="T23" fmla="*/ 32 h 34"/>
                <a:gd name="T24" fmla="*/ 19 w 63"/>
                <a:gd name="T25" fmla="*/ 30 h 34"/>
                <a:gd name="T26" fmla="*/ 29 w 63"/>
                <a:gd name="T27" fmla="*/ 29 h 34"/>
                <a:gd name="T28" fmla="*/ 40 w 63"/>
                <a:gd name="T29" fmla="*/ 26 h 34"/>
                <a:gd name="T30" fmla="*/ 47 w 63"/>
                <a:gd name="T31" fmla="*/ 23 h 34"/>
                <a:gd name="T32" fmla="*/ 54 w 63"/>
                <a:gd name="T33" fmla="*/ 17 h 34"/>
                <a:gd name="T34" fmla="*/ 60 w 63"/>
                <a:gd name="T35" fmla="*/ 9 h 34"/>
                <a:gd name="T36" fmla="*/ 63 w 63"/>
                <a:gd name="T37" fmla="*/ 0 h 34"/>
                <a:gd name="T38" fmla="*/ 63 w 63"/>
                <a:gd name="T39" fmla="*/ 0 h 34"/>
                <a:gd name="T40" fmla="*/ 53 w 63"/>
                <a:gd name="T41" fmla="*/ 0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4"/>
                <a:gd name="T65" fmla="*/ 63 w 63"/>
                <a:gd name="T66" fmla="*/ 34 h 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4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2"/>
                  </a:lnTo>
                  <a:lnTo>
                    <a:pt x="44" y="16"/>
                  </a:lnTo>
                  <a:lnTo>
                    <a:pt x="37" y="18"/>
                  </a:lnTo>
                  <a:lnTo>
                    <a:pt x="29" y="21"/>
                  </a:lnTo>
                  <a:lnTo>
                    <a:pt x="19" y="22"/>
                  </a:lnTo>
                  <a:lnTo>
                    <a:pt x="9" y="25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9" y="32"/>
                  </a:lnTo>
                  <a:lnTo>
                    <a:pt x="19" y="30"/>
                  </a:lnTo>
                  <a:lnTo>
                    <a:pt x="29" y="29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7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Freeform 67"/>
            <p:cNvSpPr>
              <a:spLocks/>
            </p:cNvSpPr>
            <p:nvPr/>
          </p:nvSpPr>
          <p:spPr bwMode="auto">
            <a:xfrm>
              <a:off x="4657" y="2893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Freeform 68"/>
            <p:cNvSpPr>
              <a:spLocks/>
            </p:cNvSpPr>
            <p:nvPr/>
          </p:nvSpPr>
          <p:spPr bwMode="auto">
            <a:xfrm>
              <a:off x="4604" y="2860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1 h 33"/>
                <a:gd name="T8" fmla="*/ 29 w 63"/>
                <a:gd name="T9" fmla="*/ 12 h 33"/>
                <a:gd name="T10" fmla="*/ 37 w 63"/>
                <a:gd name="T11" fmla="*/ 15 h 33"/>
                <a:gd name="T12" fmla="*/ 44 w 63"/>
                <a:gd name="T13" fmla="*/ 17 h 33"/>
                <a:gd name="T14" fmla="*/ 49 w 63"/>
                <a:gd name="T15" fmla="*/ 21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6 h 33"/>
                <a:gd name="T26" fmla="*/ 47 w 63"/>
                <a:gd name="T27" fmla="*/ 9 h 33"/>
                <a:gd name="T28" fmla="*/ 40 w 63"/>
                <a:gd name="T29" fmla="*/ 7 h 33"/>
                <a:gd name="T30" fmla="*/ 29 w 63"/>
                <a:gd name="T31" fmla="*/ 4 h 33"/>
                <a:gd name="T32" fmla="*/ 19 w 63"/>
                <a:gd name="T33" fmla="*/ 3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Freeform 69"/>
            <p:cNvSpPr>
              <a:spLocks/>
            </p:cNvSpPr>
            <p:nvPr/>
          </p:nvSpPr>
          <p:spPr bwMode="auto">
            <a:xfrm>
              <a:off x="4544" y="2831"/>
              <a:ext cx="60" cy="37"/>
            </a:xfrm>
            <a:custGeom>
              <a:avLst/>
              <a:gdLst>
                <a:gd name="T0" fmla="*/ 10 w 60"/>
                <a:gd name="T1" fmla="*/ 11 h 37"/>
                <a:gd name="T2" fmla="*/ 3 w 60"/>
                <a:gd name="T3" fmla="*/ 14 h 37"/>
                <a:gd name="T4" fmla="*/ 8 w 60"/>
                <a:gd name="T5" fmla="*/ 20 h 37"/>
                <a:gd name="T6" fmla="*/ 15 w 60"/>
                <a:gd name="T7" fmla="*/ 24 h 37"/>
                <a:gd name="T8" fmla="*/ 21 w 60"/>
                <a:gd name="T9" fmla="*/ 27 h 37"/>
                <a:gd name="T10" fmla="*/ 27 w 60"/>
                <a:gd name="T11" fmla="*/ 29 h 37"/>
                <a:gd name="T12" fmla="*/ 34 w 60"/>
                <a:gd name="T13" fmla="*/ 32 h 37"/>
                <a:gd name="T14" fmla="*/ 43 w 60"/>
                <a:gd name="T15" fmla="*/ 33 h 37"/>
                <a:gd name="T16" fmla="*/ 50 w 60"/>
                <a:gd name="T17" fmla="*/ 36 h 37"/>
                <a:gd name="T18" fmla="*/ 60 w 60"/>
                <a:gd name="T19" fmla="*/ 37 h 37"/>
                <a:gd name="T20" fmla="*/ 60 w 60"/>
                <a:gd name="T21" fmla="*/ 29 h 37"/>
                <a:gd name="T22" fmla="*/ 50 w 60"/>
                <a:gd name="T23" fmla="*/ 28 h 37"/>
                <a:gd name="T24" fmla="*/ 43 w 60"/>
                <a:gd name="T25" fmla="*/ 25 h 37"/>
                <a:gd name="T26" fmla="*/ 34 w 60"/>
                <a:gd name="T27" fmla="*/ 24 h 37"/>
                <a:gd name="T28" fmla="*/ 29 w 60"/>
                <a:gd name="T29" fmla="*/ 22 h 37"/>
                <a:gd name="T30" fmla="*/ 23 w 60"/>
                <a:gd name="T31" fmla="*/ 19 h 37"/>
                <a:gd name="T32" fmla="*/ 17 w 60"/>
                <a:gd name="T33" fmla="*/ 16 h 37"/>
                <a:gd name="T34" fmla="*/ 12 w 60"/>
                <a:gd name="T35" fmla="*/ 12 h 37"/>
                <a:gd name="T36" fmla="*/ 8 w 60"/>
                <a:gd name="T37" fmla="*/ 9 h 37"/>
                <a:gd name="T38" fmla="*/ 0 w 60"/>
                <a:gd name="T39" fmla="*/ 11 h 37"/>
                <a:gd name="T40" fmla="*/ 8 w 60"/>
                <a:gd name="T41" fmla="*/ 9 h 37"/>
                <a:gd name="T42" fmla="*/ 0 w 60"/>
                <a:gd name="T43" fmla="*/ 0 h 37"/>
                <a:gd name="T44" fmla="*/ 0 w 60"/>
                <a:gd name="T45" fmla="*/ 11 h 37"/>
                <a:gd name="T46" fmla="*/ 1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10" y="11"/>
                  </a:moveTo>
                  <a:lnTo>
                    <a:pt x="3" y="14"/>
                  </a:lnTo>
                  <a:lnTo>
                    <a:pt x="8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34" y="32"/>
                  </a:lnTo>
                  <a:lnTo>
                    <a:pt x="43" y="33"/>
                  </a:lnTo>
                  <a:lnTo>
                    <a:pt x="50" y="36"/>
                  </a:lnTo>
                  <a:lnTo>
                    <a:pt x="60" y="37"/>
                  </a:lnTo>
                  <a:lnTo>
                    <a:pt x="60" y="29"/>
                  </a:lnTo>
                  <a:lnTo>
                    <a:pt x="50" y="28"/>
                  </a:lnTo>
                  <a:lnTo>
                    <a:pt x="43" y="25"/>
                  </a:lnTo>
                  <a:lnTo>
                    <a:pt x="34" y="24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6"/>
                  </a:lnTo>
                  <a:lnTo>
                    <a:pt x="12" y="12"/>
                  </a:lnTo>
                  <a:lnTo>
                    <a:pt x="8" y="9"/>
                  </a:lnTo>
                  <a:lnTo>
                    <a:pt x="0" y="11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Freeform 70"/>
            <p:cNvSpPr>
              <a:spLocks/>
            </p:cNvSpPr>
            <p:nvPr/>
          </p:nvSpPr>
          <p:spPr bwMode="auto">
            <a:xfrm>
              <a:off x="4544" y="2842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8 w 10"/>
                <a:gd name="T11" fmla="*/ 308 h 317"/>
                <a:gd name="T12" fmla="*/ 0 w 10"/>
                <a:gd name="T13" fmla="*/ 306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8" y="308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Freeform 71"/>
            <p:cNvSpPr>
              <a:spLocks/>
            </p:cNvSpPr>
            <p:nvPr/>
          </p:nvSpPr>
          <p:spPr bwMode="auto">
            <a:xfrm>
              <a:off x="4549" y="2560"/>
              <a:ext cx="113" cy="307"/>
            </a:xfrm>
            <a:custGeom>
              <a:avLst/>
              <a:gdLst>
                <a:gd name="T0" fmla="*/ 0 w 113"/>
                <a:gd name="T1" fmla="*/ 307 h 307"/>
                <a:gd name="T2" fmla="*/ 5 w 113"/>
                <a:gd name="T3" fmla="*/ 302 h 307"/>
                <a:gd name="T4" fmla="*/ 11 w 113"/>
                <a:gd name="T5" fmla="*/ 298 h 307"/>
                <a:gd name="T6" fmla="*/ 17 w 113"/>
                <a:gd name="T7" fmla="*/ 294 h 307"/>
                <a:gd name="T8" fmla="*/ 23 w 113"/>
                <a:gd name="T9" fmla="*/ 291 h 307"/>
                <a:gd name="T10" fmla="*/ 29 w 113"/>
                <a:gd name="T11" fmla="*/ 290 h 307"/>
                <a:gd name="T12" fmla="*/ 38 w 113"/>
                <a:gd name="T13" fmla="*/ 289 h 307"/>
                <a:gd name="T14" fmla="*/ 45 w 113"/>
                <a:gd name="T15" fmla="*/ 286 h 307"/>
                <a:gd name="T16" fmla="*/ 55 w 113"/>
                <a:gd name="T17" fmla="*/ 285 h 307"/>
                <a:gd name="T18" fmla="*/ 64 w 113"/>
                <a:gd name="T19" fmla="*/ 283 h 307"/>
                <a:gd name="T20" fmla="*/ 74 w 113"/>
                <a:gd name="T21" fmla="*/ 281 h 307"/>
                <a:gd name="T22" fmla="*/ 84 w 113"/>
                <a:gd name="T23" fmla="*/ 280 h 307"/>
                <a:gd name="T24" fmla="*/ 93 w 113"/>
                <a:gd name="T25" fmla="*/ 277 h 307"/>
                <a:gd name="T26" fmla="*/ 101 w 113"/>
                <a:gd name="T27" fmla="*/ 274 h 307"/>
                <a:gd name="T28" fmla="*/ 107 w 113"/>
                <a:gd name="T29" fmla="*/ 269 h 307"/>
                <a:gd name="T30" fmla="*/ 112 w 113"/>
                <a:gd name="T31" fmla="*/ 264 h 307"/>
                <a:gd name="T32" fmla="*/ 113 w 113"/>
                <a:gd name="T33" fmla="*/ 256 h 307"/>
                <a:gd name="T34" fmla="*/ 113 w 113"/>
                <a:gd name="T35" fmla="*/ 51 h 307"/>
                <a:gd name="T36" fmla="*/ 112 w 113"/>
                <a:gd name="T37" fmla="*/ 43 h 307"/>
                <a:gd name="T38" fmla="*/ 107 w 113"/>
                <a:gd name="T39" fmla="*/ 38 h 307"/>
                <a:gd name="T40" fmla="*/ 101 w 113"/>
                <a:gd name="T41" fmla="*/ 32 h 307"/>
                <a:gd name="T42" fmla="*/ 93 w 113"/>
                <a:gd name="T43" fmla="*/ 30 h 307"/>
                <a:gd name="T44" fmla="*/ 84 w 113"/>
                <a:gd name="T45" fmla="*/ 27 h 307"/>
                <a:gd name="T46" fmla="*/ 74 w 113"/>
                <a:gd name="T47" fmla="*/ 26 h 307"/>
                <a:gd name="T48" fmla="*/ 64 w 113"/>
                <a:gd name="T49" fmla="*/ 23 h 307"/>
                <a:gd name="T50" fmla="*/ 55 w 113"/>
                <a:gd name="T51" fmla="*/ 22 h 307"/>
                <a:gd name="T52" fmla="*/ 45 w 113"/>
                <a:gd name="T53" fmla="*/ 21 h 307"/>
                <a:gd name="T54" fmla="*/ 38 w 113"/>
                <a:gd name="T55" fmla="*/ 18 h 307"/>
                <a:gd name="T56" fmla="*/ 29 w 113"/>
                <a:gd name="T57" fmla="*/ 17 h 307"/>
                <a:gd name="T58" fmla="*/ 23 w 113"/>
                <a:gd name="T59" fmla="*/ 14 h 307"/>
                <a:gd name="T60" fmla="*/ 17 w 113"/>
                <a:gd name="T61" fmla="*/ 13 h 307"/>
                <a:gd name="T62" fmla="*/ 11 w 113"/>
                <a:gd name="T63" fmla="*/ 9 h 307"/>
                <a:gd name="T64" fmla="*/ 5 w 113"/>
                <a:gd name="T65" fmla="*/ 5 h 307"/>
                <a:gd name="T66" fmla="*/ 0 w 113"/>
                <a:gd name="T67" fmla="*/ 0 h 307"/>
                <a:gd name="T68" fmla="*/ 0 w 113"/>
                <a:gd name="T69" fmla="*/ 307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7"/>
                <a:gd name="T107" fmla="*/ 113 w 113"/>
                <a:gd name="T108" fmla="*/ 307 h 3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7">
                  <a:moveTo>
                    <a:pt x="0" y="307"/>
                  </a:moveTo>
                  <a:lnTo>
                    <a:pt x="5" y="302"/>
                  </a:lnTo>
                  <a:lnTo>
                    <a:pt x="11" y="298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90"/>
                  </a:lnTo>
                  <a:lnTo>
                    <a:pt x="38" y="289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3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4"/>
                  </a:lnTo>
                  <a:lnTo>
                    <a:pt x="113" y="256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1" y="32"/>
                  </a:lnTo>
                  <a:lnTo>
                    <a:pt x="93" y="30"/>
                  </a:lnTo>
                  <a:lnTo>
                    <a:pt x="84" y="27"/>
                  </a:lnTo>
                  <a:lnTo>
                    <a:pt x="74" y="26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3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Freeform 72"/>
            <p:cNvSpPr>
              <a:spLocks/>
            </p:cNvSpPr>
            <p:nvPr/>
          </p:nvSpPr>
          <p:spPr bwMode="auto">
            <a:xfrm>
              <a:off x="4547" y="2841"/>
              <a:ext cx="57" cy="28"/>
            </a:xfrm>
            <a:custGeom>
              <a:avLst/>
              <a:gdLst>
                <a:gd name="T0" fmla="*/ 57 w 57"/>
                <a:gd name="T1" fmla="*/ 0 h 28"/>
                <a:gd name="T2" fmla="*/ 57 w 57"/>
                <a:gd name="T3" fmla="*/ 0 h 28"/>
                <a:gd name="T4" fmla="*/ 47 w 57"/>
                <a:gd name="T5" fmla="*/ 1 h 28"/>
                <a:gd name="T6" fmla="*/ 40 w 57"/>
                <a:gd name="T7" fmla="*/ 4 h 28"/>
                <a:gd name="T8" fmla="*/ 31 w 57"/>
                <a:gd name="T9" fmla="*/ 5 h 28"/>
                <a:gd name="T10" fmla="*/ 24 w 57"/>
                <a:gd name="T11" fmla="*/ 6 h 28"/>
                <a:gd name="T12" fmla="*/ 18 w 57"/>
                <a:gd name="T13" fmla="*/ 9 h 28"/>
                <a:gd name="T14" fmla="*/ 11 w 57"/>
                <a:gd name="T15" fmla="*/ 13 h 28"/>
                <a:gd name="T16" fmla="*/ 5 w 57"/>
                <a:gd name="T17" fmla="*/ 17 h 28"/>
                <a:gd name="T18" fmla="*/ 0 w 57"/>
                <a:gd name="T19" fmla="*/ 23 h 28"/>
                <a:gd name="T20" fmla="*/ 5 w 57"/>
                <a:gd name="T21" fmla="*/ 28 h 28"/>
                <a:gd name="T22" fmla="*/ 9 w 57"/>
                <a:gd name="T23" fmla="*/ 24 h 28"/>
                <a:gd name="T24" fmla="*/ 15 w 57"/>
                <a:gd name="T25" fmla="*/ 21 h 28"/>
                <a:gd name="T26" fmla="*/ 20 w 57"/>
                <a:gd name="T27" fmla="*/ 17 h 28"/>
                <a:gd name="T28" fmla="*/ 26 w 57"/>
                <a:gd name="T29" fmla="*/ 14 h 28"/>
                <a:gd name="T30" fmla="*/ 31 w 57"/>
                <a:gd name="T31" fmla="*/ 13 h 28"/>
                <a:gd name="T32" fmla="*/ 40 w 57"/>
                <a:gd name="T33" fmla="*/ 12 h 28"/>
                <a:gd name="T34" fmla="*/ 47 w 57"/>
                <a:gd name="T35" fmla="*/ 9 h 28"/>
                <a:gd name="T36" fmla="*/ 57 w 57"/>
                <a:gd name="T37" fmla="*/ 8 h 28"/>
                <a:gd name="T38" fmla="*/ 57 w 57"/>
                <a:gd name="T39" fmla="*/ 8 h 28"/>
                <a:gd name="T40" fmla="*/ 57 w 57"/>
                <a:gd name="T41" fmla="*/ 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5" y="21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Freeform 73"/>
            <p:cNvSpPr>
              <a:spLocks/>
            </p:cNvSpPr>
            <p:nvPr/>
          </p:nvSpPr>
          <p:spPr bwMode="auto">
            <a:xfrm>
              <a:off x="4604" y="2816"/>
              <a:ext cx="63" cy="33"/>
            </a:xfrm>
            <a:custGeom>
              <a:avLst/>
              <a:gdLst>
                <a:gd name="T0" fmla="*/ 53 w 63"/>
                <a:gd name="T1" fmla="*/ 0 h 33"/>
                <a:gd name="T2" fmla="*/ 53 w 63"/>
                <a:gd name="T3" fmla="*/ 0 h 33"/>
                <a:gd name="T4" fmla="*/ 53 w 63"/>
                <a:gd name="T5" fmla="*/ 7 h 33"/>
                <a:gd name="T6" fmla="*/ 49 w 63"/>
                <a:gd name="T7" fmla="*/ 11 h 33"/>
                <a:gd name="T8" fmla="*/ 44 w 63"/>
                <a:gd name="T9" fmla="*/ 15 h 33"/>
                <a:gd name="T10" fmla="*/ 37 w 63"/>
                <a:gd name="T11" fmla="*/ 17 h 33"/>
                <a:gd name="T12" fmla="*/ 29 w 63"/>
                <a:gd name="T13" fmla="*/ 20 h 33"/>
                <a:gd name="T14" fmla="*/ 19 w 63"/>
                <a:gd name="T15" fmla="*/ 21 h 33"/>
                <a:gd name="T16" fmla="*/ 9 w 63"/>
                <a:gd name="T17" fmla="*/ 24 h 33"/>
                <a:gd name="T18" fmla="*/ 0 w 63"/>
                <a:gd name="T19" fmla="*/ 25 h 33"/>
                <a:gd name="T20" fmla="*/ 0 w 63"/>
                <a:gd name="T21" fmla="*/ 33 h 33"/>
                <a:gd name="T22" fmla="*/ 9 w 63"/>
                <a:gd name="T23" fmla="*/ 31 h 33"/>
                <a:gd name="T24" fmla="*/ 19 w 63"/>
                <a:gd name="T25" fmla="*/ 29 h 33"/>
                <a:gd name="T26" fmla="*/ 29 w 63"/>
                <a:gd name="T27" fmla="*/ 27 h 33"/>
                <a:gd name="T28" fmla="*/ 40 w 63"/>
                <a:gd name="T29" fmla="*/ 25 h 33"/>
                <a:gd name="T30" fmla="*/ 47 w 63"/>
                <a:gd name="T31" fmla="*/ 22 h 33"/>
                <a:gd name="T32" fmla="*/ 54 w 63"/>
                <a:gd name="T33" fmla="*/ 16 h 33"/>
                <a:gd name="T34" fmla="*/ 60 w 63"/>
                <a:gd name="T35" fmla="*/ 9 h 33"/>
                <a:gd name="T36" fmla="*/ 63 w 63"/>
                <a:gd name="T37" fmla="*/ 0 h 33"/>
                <a:gd name="T38" fmla="*/ 63 w 63"/>
                <a:gd name="T39" fmla="*/ 0 h 33"/>
                <a:gd name="T40" fmla="*/ 5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7"/>
                  </a:lnTo>
                  <a:lnTo>
                    <a:pt x="29" y="20"/>
                  </a:lnTo>
                  <a:lnTo>
                    <a:pt x="19" y="21"/>
                  </a:lnTo>
                  <a:lnTo>
                    <a:pt x="9" y="24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7" y="22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Freeform 74"/>
            <p:cNvSpPr>
              <a:spLocks/>
            </p:cNvSpPr>
            <p:nvPr/>
          </p:nvSpPr>
          <p:spPr bwMode="auto">
            <a:xfrm>
              <a:off x="4657" y="2611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Freeform 75"/>
            <p:cNvSpPr>
              <a:spLocks/>
            </p:cNvSpPr>
            <p:nvPr/>
          </p:nvSpPr>
          <p:spPr bwMode="auto">
            <a:xfrm>
              <a:off x="4604" y="2578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2 h 33"/>
                <a:gd name="T8" fmla="*/ 29 w 63"/>
                <a:gd name="T9" fmla="*/ 13 h 33"/>
                <a:gd name="T10" fmla="*/ 37 w 63"/>
                <a:gd name="T11" fmla="*/ 16 h 33"/>
                <a:gd name="T12" fmla="*/ 44 w 63"/>
                <a:gd name="T13" fmla="*/ 18 h 33"/>
                <a:gd name="T14" fmla="*/ 49 w 63"/>
                <a:gd name="T15" fmla="*/ 22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7 h 33"/>
                <a:gd name="T26" fmla="*/ 47 w 63"/>
                <a:gd name="T27" fmla="*/ 11 h 33"/>
                <a:gd name="T28" fmla="*/ 40 w 63"/>
                <a:gd name="T29" fmla="*/ 8 h 33"/>
                <a:gd name="T30" fmla="*/ 29 w 63"/>
                <a:gd name="T31" fmla="*/ 5 h 33"/>
                <a:gd name="T32" fmla="*/ 19 w 63"/>
                <a:gd name="T33" fmla="*/ 4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2"/>
                  </a:lnTo>
                  <a:lnTo>
                    <a:pt x="29" y="13"/>
                  </a:lnTo>
                  <a:lnTo>
                    <a:pt x="37" y="16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7"/>
                  </a:lnTo>
                  <a:lnTo>
                    <a:pt x="47" y="11"/>
                  </a:lnTo>
                  <a:lnTo>
                    <a:pt x="40" y="8"/>
                  </a:lnTo>
                  <a:lnTo>
                    <a:pt x="29" y="5"/>
                  </a:lnTo>
                  <a:lnTo>
                    <a:pt x="19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1" name="Freeform 76"/>
            <p:cNvSpPr>
              <a:spLocks/>
            </p:cNvSpPr>
            <p:nvPr/>
          </p:nvSpPr>
          <p:spPr bwMode="auto">
            <a:xfrm>
              <a:off x="4544" y="2547"/>
              <a:ext cx="60" cy="39"/>
            </a:xfrm>
            <a:custGeom>
              <a:avLst/>
              <a:gdLst>
                <a:gd name="T0" fmla="*/ 10 w 60"/>
                <a:gd name="T1" fmla="*/ 13 h 39"/>
                <a:gd name="T2" fmla="*/ 3 w 60"/>
                <a:gd name="T3" fmla="*/ 16 h 39"/>
                <a:gd name="T4" fmla="*/ 8 w 60"/>
                <a:gd name="T5" fmla="*/ 22 h 39"/>
                <a:gd name="T6" fmla="*/ 14 w 60"/>
                <a:gd name="T7" fmla="*/ 26 h 39"/>
                <a:gd name="T8" fmla="*/ 21 w 60"/>
                <a:gd name="T9" fmla="*/ 30 h 39"/>
                <a:gd name="T10" fmla="*/ 27 w 60"/>
                <a:gd name="T11" fmla="*/ 31 h 39"/>
                <a:gd name="T12" fmla="*/ 34 w 60"/>
                <a:gd name="T13" fmla="*/ 34 h 39"/>
                <a:gd name="T14" fmla="*/ 43 w 60"/>
                <a:gd name="T15" fmla="*/ 35 h 39"/>
                <a:gd name="T16" fmla="*/ 50 w 60"/>
                <a:gd name="T17" fmla="*/ 38 h 39"/>
                <a:gd name="T18" fmla="*/ 60 w 60"/>
                <a:gd name="T19" fmla="*/ 39 h 39"/>
                <a:gd name="T20" fmla="*/ 60 w 60"/>
                <a:gd name="T21" fmla="*/ 31 h 39"/>
                <a:gd name="T22" fmla="*/ 50 w 60"/>
                <a:gd name="T23" fmla="*/ 30 h 39"/>
                <a:gd name="T24" fmla="*/ 43 w 60"/>
                <a:gd name="T25" fmla="*/ 27 h 39"/>
                <a:gd name="T26" fmla="*/ 34 w 60"/>
                <a:gd name="T27" fmla="*/ 26 h 39"/>
                <a:gd name="T28" fmla="*/ 29 w 60"/>
                <a:gd name="T29" fmla="*/ 23 h 39"/>
                <a:gd name="T30" fmla="*/ 23 w 60"/>
                <a:gd name="T31" fmla="*/ 22 h 39"/>
                <a:gd name="T32" fmla="*/ 18 w 60"/>
                <a:gd name="T33" fmla="*/ 18 h 39"/>
                <a:gd name="T34" fmla="*/ 12 w 60"/>
                <a:gd name="T35" fmla="*/ 14 h 39"/>
                <a:gd name="T36" fmla="*/ 8 w 60"/>
                <a:gd name="T37" fmla="*/ 11 h 39"/>
                <a:gd name="T38" fmla="*/ 0 w 60"/>
                <a:gd name="T39" fmla="*/ 13 h 39"/>
                <a:gd name="T40" fmla="*/ 8 w 60"/>
                <a:gd name="T41" fmla="*/ 11 h 39"/>
                <a:gd name="T42" fmla="*/ 0 w 60"/>
                <a:gd name="T43" fmla="*/ 0 h 39"/>
                <a:gd name="T44" fmla="*/ 0 w 60"/>
                <a:gd name="T45" fmla="*/ 13 h 39"/>
                <a:gd name="T46" fmla="*/ 10 w 60"/>
                <a:gd name="T47" fmla="*/ 13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9"/>
                <a:gd name="T74" fmla="*/ 60 w 60"/>
                <a:gd name="T75" fmla="*/ 39 h 3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9">
                  <a:moveTo>
                    <a:pt x="10" y="13"/>
                  </a:moveTo>
                  <a:lnTo>
                    <a:pt x="3" y="16"/>
                  </a:lnTo>
                  <a:lnTo>
                    <a:pt x="8" y="22"/>
                  </a:lnTo>
                  <a:lnTo>
                    <a:pt x="14" y="26"/>
                  </a:lnTo>
                  <a:lnTo>
                    <a:pt x="21" y="30"/>
                  </a:lnTo>
                  <a:lnTo>
                    <a:pt x="27" y="31"/>
                  </a:lnTo>
                  <a:lnTo>
                    <a:pt x="34" y="34"/>
                  </a:lnTo>
                  <a:lnTo>
                    <a:pt x="43" y="35"/>
                  </a:lnTo>
                  <a:lnTo>
                    <a:pt x="50" y="38"/>
                  </a:lnTo>
                  <a:lnTo>
                    <a:pt x="60" y="39"/>
                  </a:lnTo>
                  <a:lnTo>
                    <a:pt x="60" y="31"/>
                  </a:lnTo>
                  <a:lnTo>
                    <a:pt x="50" y="30"/>
                  </a:lnTo>
                  <a:lnTo>
                    <a:pt x="43" y="27"/>
                  </a:lnTo>
                  <a:lnTo>
                    <a:pt x="34" y="26"/>
                  </a:lnTo>
                  <a:lnTo>
                    <a:pt x="29" y="23"/>
                  </a:lnTo>
                  <a:lnTo>
                    <a:pt x="23" y="22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8" y="11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2" name="Freeform 77"/>
            <p:cNvSpPr>
              <a:spLocks/>
            </p:cNvSpPr>
            <p:nvPr/>
          </p:nvSpPr>
          <p:spPr bwMode="auto">
            <a:xfrm>
              <a:off x="4544" y="2560"/>
              <a:ext cx="10" cy="320"/>
            </a:xfrm>
            <a:custGeom>
              <a:avLst/>
              <a:gdLst>
                <a:gd name="T0" fmla="*/ 3 w 10"/>
                <a:gd name="T1" fmla="*/ 304 h 320"/>
                <a:gd name="T2" fmla="*/ 10 w 10"/>
                <a:gd name="T3" fmla="*/ 307 h 320"/>
                <a:gd name="T4" fmla="*/ 10 w 10"/>
                <a:gd name="T5" fmla="*/ 0 h 320"/>
                <a:gd name="T6" fmla="*/ 0 w 10"/>
                <a:gd name="T7" fmla="*/ 0 h 320"/>
                <a:gd name="T8" fmla="*/ 0 w 10"/>
                <a:gd name="T9" fmla="*/ 307 h 320"/>
                <a:gd name="T10" fmla="*/ 8 w 10"/>
                <a:gd name="T11" fmla="*/ 309 h 320"/>
                <a:gd name="T12" fmla="*/ 0 w 10"/>
                <a:gd name="T13" fmla="*/ 307 h 320"/>
                <a:gd name="T14" fmla="*/ 0 w 10"/>
                <a:gd name="T15" fmla="*/ 320 h 320"/>
                <a:gd name="T16" fmla="*/ 8 w 10"/>
                <a:gd name="T17" fmla="*/ 309 h 320"/>
                <a:gd name="T18" fmla="*/ 3 w 10"/>
                <a:gd name="T19" fmla="*/ 304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0"/>
                <a:gd name="T32" fmla="*/ 10 w 10"/>
                <a:gd name="T33" fmla="*/ 320 h 3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0">
                  <a:moveTo>
                    <a:pt x="3" y="304"/>
                  </a:moveTo>
                  <a:lnTo>
                    <a:pt x="10" y="30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8" y="309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8" y="309"/>
                  </a:lnTo>
                  <a:lnTo>
                    <a:pt x="3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3" name="Freeform 78"/>
            <p:cNvSpPr>
              <a:spLocks/>
            </p:cNvSpPr>
            <p:nvPr/>
          </p:nvSpPr>
          <p:spPr bwMode="auto">
            <a:xfrm>
              <a:off x="4549" y="2278"/>
              <a:ext cx="113" cy="304"/>
            </a:xfrm>
            <a:custGeom>
              <a:avLst/>
              <a:gdLst>
                <a:gd name="T0" fmla="*/ 0 w 113"/>
                <a:gd name="T1" fmla="*/ 304 h 304"/>
                <a:gd name="T2" fmla="*/ 5 w 113"/>
                <a:gd name="T3" fmla="*/ 299 h 304"/>
                <a:gd name="T4" fmla="*/ 11 w 113"/>
                <a:gd name="T5" fmla="*/ 295 h 304"/>
                <a:gd name="T6" fmla="*/ 17 w 113"/>
                <a:gd name="T7" fmla="*/ 292 h 304"/>
                <a:gd name="T8" fmla="*/ 23 w 113"/>
                <a:gd name="T9" fmla="*/ 290 h 304"/>
                <a:gd name="T10" fmla="*/ 29 w 113"/>
                <a:gd name="T11" fmla="*/ 287 h 304"/>
                <a:gd name="T12" fmla="*/ 38 w 113"/>
                <a:gd name="T13" fmla="*/ 286 h 304"/>
                <a:gd name="T14" fmla="*/ 45 w 113"/>
                <a:gd name="T15" fmla="*/ 283 h 304"/>
                <a:gd name="T16" fmla="*/ 55 w 113"/>
                <a:gd name="T17" fmla="*/ 282 h 304"/>
                <a:gd name="T18" fmla="*/ 64 w 113"/>
                <a:gd name="T19" fmla="*/ 281 h 304"/>
                <a:gd name="T20" fmla="*/ 74 w 113"/>
                <a:gd name="T21" fmla="*/ 280 h 304"/>
                <a:gd name="T22" fmla="*/ 84 w 113"/>
                <a:gd name="T23" fmla="*/ 278 h 304"/>
                <a:gd name="T24" fmla="*/ 93 w 113"/>
                <a:gd name="T25" fmla="*/ 276 h 304"/>
                <a:gd name="T26" fmla="*/ 101 w 113"/>
                <a:gd name="T27" fmla="*/ 273 h 304"/>
                <a:gd name="T28" fmla="*/ 107 w 113"/>
                <a:gd name="T29" fmla="*/ 268 h 304"/>
                <a:gd name="T30" fmla="*/ 112 w 113"/>
                <a:gd name="T31" fmla="*/ 261 h 304"/>
                <a:gd name="T32" fmla="*/ 113 w 113"/>
                <a:gd name="T33" fmla="*/ 254 h 304"/>
                <a:gd name="T34" fmla="*/ 113 w 113"/>
                <a:gd name="T35" fmla="*/ 49 h 304"/>
                <a:gd name="T36" fmla="*/ 112 w 113"/>
                <a:gd name="T37" fmla="*/ 41 h 304"/>
                <a:gd name="T38" fmla="*/ 107 w 113"/>
                <a:gd name="T39" fmla="*/ 36 h 304"/>
                <a:gd name="T40" fmla="*/ 101 w 113"/>
                <a:gd name="T41" fmla="*/ 31 h 304"/>
                <a:gd name="T42" fmla="*/ 93 w 113"/>
                <a:gd name="T43" fmla="*/ 29 h 304"/>
                <a:gd name="T44" fmla="*/ 84 w 113"/>
                <a:gd name="T45" fmla="*/ 26 h 304"/>
                <a:gd name="T46" fmla="*/ 74 w 113"/>
                <a:gd name="T47" fmla="*/ 25 h 304"/>
                <a:gd name="T48" fmla="*/ 64 w 113"/>
                <a:gd name="T49" fmla="*/ 23 h 304"/>
                <a:gd name="T50" fmla="*/ 55 w 113"/>
                <a:gd name="T51" fmla="*/ 22 h 304"/>
                <a:gd name="T52" fmla="*/ 45 w 113"/>
                <a:gd name="T53" fmla="*/ 21 h 304"/>
                <a:gd name="T54" fmla="*/ 38 w 113"/>
                <a:gd name="T55" fmla="*/ 18 h 304"/>
                <a:gd name="T56" fmla="*/ 29 w 113"/>
                <a:gd name="T57" fmla="*/ 17 h 304"/>
                <a:gd name="T58" fmla="*/ 23 w 113"/>
                <a:gd name="T59" fmla="*/ 14 h 304"/>
                <a:gd name="T60" fmla="*/ 17 w 113"/>
                <a:gd name="T61" fmla="*/ 12 h 304"/>
                <a:gd name="T62" fmla="*/ 11 w 113"/>
                <a:gd name="T63" fmla="*/ 9 h 304"/>
                <a:gd name="T64" fmla="*/ 5 w 113"/>
                <a:gd name="T65" fmla="*/ 5 h 304"/>
                <a:gd name="T66" fmla="*/ 0 w 113"/>
                <a:gd name="T67" fmla="*/ 0 h 304"/>
                <a:gd name="T68" fmla="*/ 0 w 113"/>
                <a:gd name="T69" fmla="*/ 304 h 3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4"/>
                <a:gd name="T107" fmla="*/ 113 w 113"/>
                <a:gd name="T108" fmla="*/ 304 h 3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4">
                  <a:moveTo>
                    <a:pt x="0" y="304"/>
                  </a:moveTo>
                  <a:lnTo>
                    <a:pt x="5" y="299"/>
                  </a:lnTo>
                  <a:lnTo>
                    <a:pt x="11" y="295"/>
                  </a:lnTo>
                  <a:lnTo>
                    <a:pt x="17" y="292"/>
                  </a:lnTo>
                  <a:lnTo>
                    <a:pt x="23" y="290"/>
                  </a:lnTo>
                  <a:lnTo>
                    <a:pt x="29" y="287"/>
                  </a:lnTo>
                  <a:lnTo>
                    <a:pt x="38" y="286"/>
                  </a:lnTo>
                  <a:lnTo>
                    <a:pt x="45" y="283"/>
                  </a:lnTo>
                  <a:lnTo>
                    <a:pt x="55" y="282"/>
                  </a:lnTo>
                  <a:lnTo>
                    <a:pt x="64" y="281"/>
                  </a:lnTo>
                  <a:lnTo>
                    <a:pt x="74" y="280"/>
                  </a:lnTo>
                  <a:lnTo>
                    <a:pt x="84" y="278"/>
                  </a:lnTo>
                  <a:lnTo>
                    <a:pt x="93" y="276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1"/>
                  </a:lnTo>
                  <a:lnTo>
                    <a:pt x="113" y="254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4" name="Freeform 79"/>
            <p:cNvSpPr>
              <a:spLocks/>
            </p:cNvSpPr>
            <p:nvPr/>
          </p:nvSpPr>
          <p:spPr bwMode="auto">
            <a:xfrm>
              <a:off x="4547" y="2556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5" name="Freeform 80"/>
            <p:cNvSpPr>
              <a:spLocks/>
            </p:cNvSpPr>
            <p:nvPr/>
          </p:nvSpPr>
          <p:spPr bwMode="auto">
            <a:xfrm>
              <a:off x="4604" y="2532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6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81"/>
            <p:cNvSpPr>
              <a:spLocks/>
            </p:cNvSpPr>
            <p:nvPr/>
          </p:nvSpPr>
          <p:spPr bwMode="auto">
            <a:xfrm>
              <a:off x="4657" y="2327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82"/>
            <p:cNvSpPr>
              <a:spLocks/>
            </p:cNvSpPr>
            <p:nvPr/>
          </p:nvSpPr>
          <p:spPr bwMode="auto">
            <a:xfrm>
              <a:off x="4604" y="2296"/>
              <a:ext cx="63" cy="31"/>
            </a:xfrm>
            <a:custGeom>
              <a:avLst/>
              <a:gdLst>
                <a:gd name="T0" fmla="*/ 0 w 63"/>
                <a:gd name="T1" fmla="*/ 8 h 31"/>
                <a:gd name="T2" fmla="*/ 0 w 63"/>
                <a:gd name="T3" fmla="*/ 8 h 31"/>
                <a:gd name="T4" fmla="*/ 9 w 63"/>
                <a:gd name="T5" fmla="*/ 9 h 31"/>
                <a:gd name="T6" fmla="*/ 19 w 63"/>
                <a:gd name="T7" fmla="*/ 11 h 31"/>
                <a:gd name="T8" fmla="*/ 29 w 63"/>
                <a:gd name="T9" fmla="*/ 12 h 31"/>
                <a:gd name="T10" fmla="*/ 37 w 63"/>
                <a:gd name="T11" fmla="*/ 14 h 31"/>
                <a:gd name="T12" fmla="*/ 44 w 63"/>
                <a:gd name="T13" fmla="*/ 17 h 31"/>
                <a:gd name="T14" fmla="*/ 49 w 63"/>
                <a:gd name="T15" fmla="*/ 21 h 31"/>
                <a:gd name="T16" fmla="*/ 53 w 63"/>
                <a:gd name="T17" fmla="*/ 25 h 31"/>
                <a:gd name="T18" fmla="*/ 53 w 63"/>
                <a:gd name="T19" fmla="*/ 31 h 31"/>
                <a:gd name="T20" fmla="*/ 63 w 63"/>
                <a:gd name="T21" fmla="*/ 31 h 31"/>
                <a:gd name="T22" fmla="*/ 60 w 63"/>
                <a:gd name="T23" fmla="*/ 22 h 31"/>
                <a:gd name="T24" fmla="*/ 54 w 63"/>
                <a:gd name="T25" fmla="*/ 16 h 31"/>
                <a:gd name="T26" fmla="*/ 47 w 63"/>
                <a:gd name="T27" fmla="*/ 9 h 31"/>
                <a:gd name="T28" fmla="*/ 40 w 63"/>
                <a:gd name="T29" fmla="*/ 7 h 31"/>
                <a:gd name="T30" fmla="*/ 29 w 63"/>
                <a:gd name="T31" fmla="*/ 4 h 31"/>
                <a:gd name="T32" fmla="*/ 19 w 63"/>
                <a:gd name="T33" fmla="*/ 3 h 31"/>
                <a:gd name="T34" fmla="*/ 9 w 63"/>
                <a:gd name="T35" fmla="*/ 1 h 31"/>
                <a:gd name="T36" fmla="*/ 0 w 63"/>
                <a:gd name="T37" fmla="*/ 0 h 31"/>
                <a:gd name="T38" fmla="*/ 0 w 63"/>
                <a:gd name="T39" fmla="*/ 0 h 31"/>
                <a:gd name="T40" fmla="*/ 0 w 63"/>
                <a:gd name="T41" fmla="*/ 8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1"/>
                <a:gd name="T65" fmla="*/ 63 w 63"/>
                <a:gd name="T66" fmla="*/ 31 h 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1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63" y="31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83"/>
            <p:cNvSpPr>
              <a:spLocks/>
            </p:cNvSpPr>
            <p:nvPr/>
          </p:nvSpPr>
          <p:spPr bwMode="auto">
            <a:xfrm>
              <a:off x="4544" y="2266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5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8 h 38"/>
                <a:gd name="T10" fmla="*/ 27 w 60"/>
                <a:gd name="T11" fmla="*/ 30 h 38"/>
                <a:gd name="T12" fmla="*/ 34 w 60"/>
                <a:gd name="T13" fmla="*/ 33 h 38"/>
                <a:gd name="T14" fmla="*/ 43 w 60"/>
                <a:gd name="T15" fmla="*/ 34 h 38"/>
                <a:gd name="T16" fmla="*/ 50 w 60"/>
                <a:gd name="T17" fmla="*/ 37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9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20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5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8"/>
                  </a:lnTo>
                  <a:lnTo>
                    <a:pt x="27" y="30"/>
                  </a:lnTo>
                  <a:lnTo>
                    <a:pt x="34" y="33"/>
                  </a:lnTo>
                  <a:lnTo>
                    <a:pt x="43" y="34"/>
                  </a:lnTo>
                  <a:lnTo>
                    <a:pt x="50" y="37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9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84"/>
            <p:cNvSpPr>
              <a:spLocks/>
            </p:cNvSpPr>
            <p:nvPr/>
          </p:nvSpPr>
          <p:spPr bwMode="auto">
            <a:xfrm>
              <a:off x="4544" y="2278"/>
              <a:ext cx="10" cy="316"/>
            </a:xfrm>
            <a:custGeom>
              <a:avLst/>
              <a:gdLst>
                <a:gd name="T0" fmla="*/ 3 w 10"/>
                <a:gd name="T1" fmla="*/ 302 h 316"/>
                <a:gd name="T2" fmla="*/ 10 w 10"/>
                <a:gd name="T3" fmla="*/ 304 h 316"/>
                <a:gd name="T4" fmla="*/ 10 w 10"/>
                <a:gd name="T5" fmla="*/ 0 h 316"/>
                <a:gd name="T6" fmla="*/ 0 w 10"/>
                <a:gd name="T7" fmla="*/ 0 h 316"/>
                <a:gd name="T8" fmla="*/ 0 w 10"/>
                <a:gd name="T9" fmla="*/ 304 h 316"/>
                <a:gd name="T10" fmla="*/ 8 w 10"/>
                <a:gd name="T11" fmla="*/ 307 h 316"/>
                <a:gd name="T12" fmla="*/ 0 w 10"/>
                <a:gd name="T13" fmla="*/ 304 h 316"/>
                <a:gd name="T14" fmla="*/ 0 w 10"/>
                <a:gd name="T15" fmla="*/ 316 h 316"/>
                <a:gd name="T16" fmla="*/ 8 w 10"/>
                <a:gd name="T17" fmla="*/ 307 h 316"/>
                <a:gd name="T18" fmla="*/ 3 w 10"/>
                <a:gd name="T19" fmla="*/ 302 h 3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6"/>
                <a:gd name="T32" fmla="*/ 10 w 10"/>
                <a:gd name="T33" fmla="*/ 316 h 3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6">
                  <a:moveTo>
                    <a:pt x="3" y="302"/>
                  </a:moveTo>
                  <a:lnTo>
                    <a:pt x="10" y="30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8" y="307"/>
                  </a:lnTo>
                  <a:lnTo>
                    <a:pt x="0" y="304"/>
                  </a:lnTo>
                  <a:lnTo>
                    <a:pt x="0" y="316"/>
                  </a:lnTo>
                  <a:lnTo>
                    <a:pt x="8" y="307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85"/>
            <p:cNvSpPr>
              <a:spLocks/>
            </p:cNvSpPr>
            <p:nvPr/>
          </p:nvSpPr>
          <p:spPr bwMode="auto">
            <a:xfrm>
              <a:off x="382" y="1810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3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4 h 306"/>
                <a:gd name="T18" fmla="*/ 48 w 113"/>
                <a:gd name="T19" fmla="*/ 283 h 306"/>
                <a:gd name="T20" fmla="*/ 39 w 113"/>
                <a:gd name="T21" fmla="*/ 280 h 306"/>
                <a:gd name="T22" fmla="*/ 29 w 113"/>
                <a:gd name="T23" fmla="*/ 279 h 306"/>
                <a:gd name="T24" fmla="*/ 21 w 113"/>
                <a:gd name="T25" fmla="*/ 277 h 306"/>
                <a:gd name="T26" fmla="*/ 12 w 113"/>
                <a:gd name="T27" fmla="*/ 274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6 h 306"/>
                <a:gd name="T34" fmla="*/ 0 w 113"/>
                <a:gd name="T35" fmla="*/ 50 h 306"/>
                <a:gd name="T36" fmla="*/ 1 w 113"/>
                <a:gd name="T37" fmla="*/ 42 h 306"/>
                <a:gd name="T38" fmla="*/ 6 w 113"/>
                <a:gd name="T39" fmla="*/ 37 h 306"/>
                <a:gd name="T40" fmla="*/ 12 w 113"/>
                <a:gd name="T41" fmla="*/ 32 h 306"/>
                <a:gd name="T42" fmla="*/ 21 w 113"/>
                <a:gd name="T43" fmla="*/ 29 h 306"/>
                <a:gd name="T44" fmla="*/ 29 w 113"/>
                <a:gd name="T45" fmla="*/ 27 h 306"/>
                <a:gd name="T46" fmla="*/ 39 w 113"/>
                <a:gd name="T47" fmla="*/ 26 h 306"/>
                <a:gd name="T48" fmla="*/ 48 w 113"/>
                <a:gd name="T49" fmla="*/ 23 h 306"/>
                <a:gd name="T50" fmla="*/ 58 w 113"/>
                <a:gd name="T51" fmla="*/ 22 h 306"/>
                <a:gd name="T52" fmla="*/ 67 w 113"/>
                <a:gd name="T53" fmla="*/ 20 h 306"/>
                <a:gd name="T54" fmla="*/ 75 w 113"/>
                <a:gd name="T55" fmla="*/ 18 h 306"/>
                <a:gd name="T56" fmla="*/ 82 w 113"/>
                <a:gd name="T57" fmla="*/ 16 h 306"/>
                <a:gd name="T58" fmla="*/ 90 w 113"/>
                <a:gd name="T59" fmla="*/ 14 h 306"/>
                <a:gd name="T60" fmla="*/ 96 w 113"/>
                <a:gd name="T61" fmla="*/ 11 h 306"/>
                <a:gd name="T62" fmla="*/ 102 w 113"/>
                <a:gd name="T63" fmla="*/ 9 h 306"/>
                <a:gd name="T64" fmla="*/ 107 w 113"/>
                <a:gd name="T65" fmla="*/ 5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3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4"/>
                  </a:lnTo>
                  <a:lnTo>
                    <a:pt x="48" y="283"/>
                  </a:lnTo>
                  <a:lnTo>
                    <a:pt x="39" y="280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6" y="37"/>
                  </a:lnTo>
                  <a:lnTo>
                    <a:pt x="12" y="32"/>
                  </a:lnTo>
                  <a:lnTo>
                    <a:pt x="21" y="29"/>
                  </a:lnTo>
                  <a:lnTo>
                    <a:pt x="29" y="27"/>
                  </a:lnTo>
                  <a:lnTo>
                    <a:pt x="39" y="26"/>
                  </a:lnTo>
                  <a:lnTo>
                    <a:pt x="48" y="23"/>
                  </a:lnTo>
                  <a:lnTo>
                    <a:pt x="58" y="22"/>
                  </a:lnTo>
                  <a:lnTo>
                    <a:pt x="67" y="20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4"/>
                  </a:lnTo>
                  <a:lnTo>
                    <a:pt x="96" y="11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66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86"/>
            <p:cNvSpPr>
              <a:spLocks/>
            </p:cNvSpPr>
            <p:nvPr/>
          </p:nvSpPr>
          <p:spPr bwMode="auto">
            <a:xfrm>
              <a:off x="440" y="2090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5 h 29"/>
                <a:gd name="T12" fmla="*/ 37 w 57"/>
                <a:gd name="T13" fmla="*/ 17 h 29"/>
                <a:gd name="T14" fmla="*/ 41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6 w 57"/>
                <a:gd name="T25" fmla="*/ 13 h 29"/>
                <a:gd name="T26" fmla="*/ 39 w 57"/>
                <a:gd name="T27" fmla="*/ 9 h 29"/>
                <a:gd name="T28" fmla="*/ 33 w 57"/>
                <a:gd name="T29" fmla="*/ 7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7"/>
                  </a:lnTo>
                  <a:lnTo>
                    <a:pt x="41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6" y="13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87"/>
            <p:cNvSpPr>
              <a:spLocks/>
            </p:cNvSpPr>
            <p:nvPr/>
          </p:nvSpPr>
          <p:spPr bwMode="auto">
            <a:xfrm>
              <a:off x="377" y="2066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1 h 32"/>
                <a:gd name="T26" fmla="*/ 34 w 63"/>
                <a:gd name="T27" fmla="*/ 19 h 32"/>
                <a:gd name="T28" fmla="*/ 27 w 63"/>
                <a:gd name="T29" fmla="*/ 17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1"/>
                  </a:lnTo>
                  <a:lnTo>
                    <a:pt x="34" y="19"/>
                  </a:lnTo>
                  <a:lnTo>
                    <a:pt x="27" y="17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3" name="Freeform 88"/>
            <p:cNvSpPr>
              <a:spLocks/>
            </p:cNvSpPr>
            <p:nvPr/>
          </p:nvSpPr>
          <p:spPr bwMode="auto">
            <a:xfrm>
              <a:off x="377" y="1860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89"/>
            <p:cNvSpPr>
              <a:spLocks/>
            </p:cNvSpPr>
            <p:nvPr/>
          </p:nvSpPr>
          <p:spPr bwMode="auto">
            <a:xfrm>
              <a:off x="377" y="182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8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8 h 32"/>
                <a:gd name="T38" fmla="*/ 63 w 63"/>
                <a:gd name="T39" fmla="*/ 8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" name="Freeform 90"/>
            <p:cNvSpPr>
              <a:spLocks/>
            </p:cNvSpPr>
            <p:nvPr/>
          </p:nvSpPr>
          <p:spPr bwMode="auto">
            <a:xfrm>
              <a:off x="440" y="1798"/>
              <a:ext cx="60" cy="38"/>
            </a:xfrm>
            <a:custGeom>
              <a:avLst/>
              <a:gdLst>
                <a:gd name="T0" fmla="*/ 60 w 60"/>
                <a:gd name="T1" fmla="*/ 12 h 38"/>
                <a:gd name="T2" fmla="*/ 52 w 60"/>
                <a:gd name="T3" fmla="*/ 9 h 38"/>
                <a:gd name="T4" fmla="*/ 46 w 60"/>
                <a:gd name="T5" fmla="*/ 13 h 38"/>
                <a:gd name="T6" fmla="*/ 43 w 60"/>
                <a:gd name="T7" fmla="*/ 17 h 38"/>
                <a:gd name="T8" fmla="*/ 37 w 60"/>
                <a:gd name="T9" fmla="*/ 19 h 38"/>
                <a:gd name="T10" fmla="*/ 30 w 60"/>
                <a:gd name="T11" fmla="*/ 22 h 38"/>
                <a:gd name="T12" fmla="*/ 24 w 60"/>
                <a:gd name="T13" fmla="*/ 25 h 38"/>
                <a:gd name="T14" fmla="*/ 17 w 60"/>
                <a:gd name="T15" fmla="*/ 26 h 38"/>
                <a:gd name="T16" fmla="*/ 9 w 60"/>
                <a:gd name="T17" fmla="*/ 28 h 38"/>
                <a:gd name="T18" fmla="*/ 0 w 60"/>
                <a:gd name="T19" fmla="*/ 30 h 38"/>
                <a:gd name="T20" fmla="*/ 0 w 60"/>
                <a:gd name="T21" fmla="*/ 38 h 38"/>
                <a:gd name="T22" fmla="*/ 9 w 60"/>
                <a:gd name="T23" fmla="*/ 36 h 38"/>
                <a:gd name="T24" fmla="*/ 17 w 60"/>
                <a:gd name="T25" fmla="*/ 34 h 38"/>
                <a:gd name="T26" fmla="*/ 24 w 60"/>
                <a:gd name="T27" fmla="*/ 32 h 38"/>
                <a:gd name="T28" fmla="*/ 33 w 60"/>
                <a:gd name="T29" fmla="*/ 30 h 38"/>
                <a:gd name="T30" fmla="*/ 39 w 60"/>
                <a:gd name="T31" fmla="*/ 27 h 38"/>
                <a:gd name="T32" fmla="*/ 45 w 60"/>
                <a:gd name="T33" fmla="*/ 25 h 38"/>
                <a:gd name="T34" fmla="*/ 51 w 60"/>
                <a:gd name="T35" fmla="*/ 21 h 38"/>
                <a:gd name="T36" fmla="*/ 57 w 60"/>
                <a:gd name="T37" fmla="*/ 14 h 38"/>
                <a:gd name="T38" fmla="*/ 50 w 60"/>
                <a:gd name="T39" fmla="*/ 12 h 38"/>
                <a:gd name="T40" fmla="*/ 60 w 60"/>
                <a:gd name="T41" fmla="*/ 12 h 38"/>
                <a:gd name="T42" fmla="*/ 60 w 60"/>
                <a:gd name="T43" fmla="*/ 0 h 38"/>
                <a:gd name="T44" fmla="*/ 52 w 60"/>
                <a:gd name="T45" fmla="*/ 9 h 38"/>
                <a:gd name="T46" fmla="*/ 6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7" y="34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" name="Freeform 91"/>
            <p:cNvSpPr>
              <a:spLocks/>
            </p:cNvSpPr>
            <p:nvPr/>
          </p:nvSpPr>
          <p:spPr bwMode="auto">
            <a:xfrm>
              <a:off x="490" y="1810"/>
              <a:ext cx="10" cy="318"/>
            </a:xfrm>
            <a:custGeom>
              <a:avLst/>
              <a:gdLst>
                <a:gd name="T0" fmla="*/ 2 w 10"/>
                <a:gd name="T1" fmla="*/ 309 h 318"/>
                <a:gd name="T2" fmla="*/ 10 w 10"/>
                <a:gd name="T3" fmla="*/ 306 h 318"/>
                <a:gd name="T4" fmla="*/ 10 w 10"/>
                <a:gd name="T5" fmla="*/ 0 h 318"/>
                <a:gd name="T6" fmla="*/ 0 w 10"/>
                <a:gd name="T7" fmla="*/ 0 h 318"/>
                <a:gd name="T8" fmla="*/ 0 w 10"/>
                <a:gd name="T9" fmla="*/ 306 h 318"/>
                <a:gd name="T10" fmla="*/ 7 w 10"/>
                <a:gd name="T11" fmla="*/ 304 h 318"/>
                <a:gd name="T12" fmla="*/ 2 w 10"/>
                <a:gd name="T13" fmla="*/ 309 h 318"/>
                <a:gd name="T14" fmla="*/ 10 w 10"/>
                <a:gd name="T15" fmla="*/ 318 h 318"/>
                <a:gd name="T16" fmla="*/ 10 w 10"/>
                <a:gd name="T17" fmla="*/ 306 h 318"/>
                <a:gd name="T18" fmla="*/ 2 w 10"/>
                <a:gd name="T19" fmla="*/ 309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8"/>
                <a:gd name="T32" fmla="*/ 10 w 10"/>
                <a:gd name="T33" fmla="*/ 318 h 3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8">
                  <a:moveTo>
                    <a:pt x="2" y="309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4"/>
                  </a:lnTo>
                  <a:lnTo>
                    <a:pt x="2" y="309"/>
                  </a:lnTo>
                  <a:lnTo>
                    <a:pt x="10" y="318"/>
                  </a:lnTo>
                  <a:lnTo>
                    <a:pt x="10" y="306"/>
                  </a:lnTo>
                  <a:lnTo>
                    <a:pt x="2" y="3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" name="Freeform 92"/>
            <p:cNvSpPr>
              <a:spLocks/>
            </p:cNvSpPr>
            <p:nvPr/>
          </p:nvSpPr>
          <p:spPr bwMode="auto">
            <a:xfrm>
              <a:off x="382" y="1529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8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49 h 305"/>
                <a:gd name="T36" fmla="*/ 1 w 113"/>
                <a:gd name="T37" fmla="*/ 41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4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8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4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" name="Freeform 93"/>
            <p:cNvSpPr>
              <a:spLocks/>
            </p:cNvSpPr>
            <p:nvPr/>
          </p:nvSpPr>
          <p:spPr bwMode="auto">
            <a:xfrm>
              <a:off x="440" y="1808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8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" name="Freeform 94"/>
            <p:cNvSpPr>
              <a:spLocks/>
            </p:cNvSpPr>
            <p:nvPr/>
          </p:nvSpPr>
          <p:spPr bwMode="auto">
            <a:xfrm>
              <a:off x="377" y="178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0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1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0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1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0" name="Freeform 95"/>
            <p:cNvSpPr>
              <a:spLocks/>
            </p:cNvSpPr>
            <p:nvPr/>
          </p:nvSpPr>
          <p:spPr bwMode="auto">
            <a:xfrm>
              <a:off x="377" y="157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1" name="Freeform 96"/>
            <p:cNvSpPr>
              <a:spLocks/>
            </p:cNvSpPr>
            <p:nvPr/>
          </p:nvSpPr>
          <p:spPr bwMode="auto">
            <a:xfrm>
              <a:off x="377" y="1546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7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7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2" name="Freeform 97"/>
            <p:cNvSpPr>
              <a:spLocks/>
            </p:cNvSpPr>
            <p:nvPr/>
          </p:nvSpPr>
          <p:spPr bwMode="auto">
            <a:xfrm>
              <a:off x="440" y="1517"/>
              <a:ext cx="60" cy="36"/>
            </a:xfrm>
            <a:custGeom>
              <a:avLst/>
              <a:gdLst>
                <a:gd name="T0" fmla="*/ 60 w 60"/>
                <a:gd name="T1" fmla="*/ 12 h 36"/>
                <a:gd name="T2" fmla="*/ 52 w 60"/>
                <a:gd name="T3" fmla="*/ 9 h 36"/>
                <a:gd name="T4" fmla="*/ 46 w 60"/>
                <a:gd name="T5" fmla="*/ 13 h 36"/>
                <a:gd name="T6" fmla="*/ 43 w 60"/>
                <a:gd name="T7" fmla="*/ 17 h 36"/>
                <a:gd name="T8" fmla="*/ 37 w 60"/>
                <a:gd name="T9" fmla="*/ 20 h 36"/>
                <a:gd name="T10" fmla="*/ 30 w 60"/>
                <a:gd name="T11" fmla="*/ 22 h 36"/>
                <a:gd name="T12" fmla="*/ 24 w 60"/>
                <a:gd name="T13" fmla="*/ 25 h 36"/>
                <a:gd name="T14" fmla="*/ 17 w 60"/>
                <a:gd name="T15" fmla="*/ 26 h 36"/>
                <a:gd name="T16" fmla="*/ 9 w 60"/>
                <a:gd name="T17" fmla="*/ 27 h 36"/>
                <a:gd name="T18" fmla="*/ 0 w 60"/>
                <a:gd name="T19" fmla="*/ 29 h 36"/>
                <a:gd name="T20" fmla="*/ 0 w 60"/>
                <a:gd name="T21" fmla="*/ 36 h 36"/>
                <a:gd name="T22" fmla="*/ 9 w 60"/>
                <a:gd name="T23" fmla="*/ 35 h 36"/>
                <a:gd name="T24" fmla="*/ 17 w 60"/>
                <a:gd name="T25" fmla="*/ 34 h 36"/>
                <a:gd name="T26" fmla="*/ 24 w 60"/>
                <a:gd name="T27" fmla="*/ 33 h 36"/>
                <a:gd name="T28" fmla="*/ 33 w 60"/>
                <a:gd name="T29" fmla="*/ 30 h 36"/>
                <a:gd name="T30" fmla="*/ 39 w 60"/>
                <a:gd name="T31" fmla="*/ 27 h 36"/>
                <a:gd name="T32" fmla="*/ 45 w 60"/>
                <a:gd name="T33" fmla="*/ 25 h 36"/>
                <a:gd name="T34" fmla="*/ 51 w 60"/>
                <a:gd name="T35" fmla="*/ 21 h 36"/>
                <a:gd name="T36" fmla="*/ 57 w 60"/>
                <a:gd name="T37" fmla="*/ 14 h 36"/>
                <a:gd name="T38" fmla="*/ 50 w 60"/>
                <a:gd name="T39" fmla="*/ 12 h 36"/>
                <a:gd name="T40" fmla="*/ 60 w 60"/>
                <a:gd name="T41" fmla="*/ 12 h 36"/>
                <a:gd name="T42" fmla="*/ 60 w 60"/>
                <a:gd name="T43" fmla="*/ 0 h 36"/>
                <a:gd name="T44" fmla="*/ 52 w 60"/>
                <a:gd name="T45" fmla="*/ 9 h 36"/>
                <a:gd name="T46" fmla="*/ 6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3" name="Freeform 98"/>
            <p:cNvSpPr>
              <a:spLocks/>
            </p:cNvSpPr>
            <p:nvPr/>
          </p:nvSpPr>
          <p:spPr bwMode="auto">
            <a:xfrm>
              <a:off x="490" y="152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" name="Freeform 99"/>
            <p:cNvSpPr>
              <a:spLocks/>
            </p:cNvSpPr>
            <p:nvPr/>
          </p:nvSpPr>
          <p:spPr bwMode="auto">
            <a:xfrm>
              <a:off x="382" y="1249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2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5 h 306"/>
                <a:gd name="T16" fmla="*/ 58 w 113"/>
                <a:gd name="T17" fmla="*/ 284 h 306"/>
                <a:gd name="T18" fmla="*/ 48 w 113"/>
                <a:gd name="T19" fmla="*/ 282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70 h 306"/>
                <a:gd name="T30" fmla="*/ 1 w 113"/>
                <a:gd name="T31" fmla="*/ 263 h 306"/>
                <a:gd name="T32" fmla="*/ 0 w 113"/>
                <a:gd name="T33" fmla="*/ 255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7 h 306"/>
                <a:gd name="T40" fmla="*/ 12 w 113"/>
                <a:gd name="T41" fmla="*/ 31 h 306"/>
                <a:gd name="T42" fmla="*/ 21 w 113"/>
                <a:gd name="T43" fmla="*/ 29 h 306"/>
                <a:gd name="T44" fmla="*/ 29 w 113"/>
                <a:gd name="T45" fmla="*/ 26 h 306"/>
                <a:gd name="T46" fmla="*/ 39 w 113"/>
                <a:gd name="T47" fmla="*/ 25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9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2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5"/>
                  </a:lnTo>
                  <a:lnTo>
                    <a:pt x="58" y="284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70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7"/>
                  </a:lnTo>
                  <a:lnTo>
                    <a:pt x="12" y="31"/>
                  </a:lnTo>
                  <a:lnTo>
                    <a:pt x="21" y="29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9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1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5" name="Freeform 100"/>
            <p:cNvSpPr>
              <a:spLocks/>
            </p:cNvSpPr>
            <p:nvPr/>
          </p:nvSpPr>
          <p:spPr bwMode="auto">
            <a:xfrm>
              <a:off x="440" y="1529"/>
              <a:ext cx="57" cy="28"/>
            </a:xfrm>
            <a:custGeom>
              <a:avLst/>
              <a:gdLst>
                <a:gd name="T0" fmla="*/ 0 w 57"/>
                <a:gd name="T1" fmla="*/ 8 h 28"/>
                <a:gd name="T2" fmla="*/ 0 w 57"/>
                <a:gd name="T3" fmla="*/ 8 h 28"/>
                <a:gd name="T4" fmla="*/ 9 w 57"/>
                <a:gd name="T5" fmla="*/ 9 h 28"/>
                <a:gd name="T6" fmla="*/ 17 w 57"/>
                <a:gd name="T7" fmla="*/ 12 h 28"/>
                <a:gd name="T8" fmla="*/ 24 w 57"/>
                <a:gd name="T9" fmla="*/ 13 h 28"/>
                <a:gd name="T10" fmla="*/ 30 w 57"/>
                <a:gd name="T11" fmla="*/ 15 h 28"/>
                <a:gd name="T12" fmla="*/ 37 w 57"/>
                <a:gd name="T13" fmla="*/ 18 h 28"/>
                <a:gd name="T14" fmla="*/ 43 w 57"/>
                <a:gd name="T15" fmla="*/ 21 h 28"/>
                <a:gd name="T16" fmla="*/ 46 w 57"/>
                <a:gd name="T17" fmla="*/ 24 h 28"/>
                <a:gd name="T18" fmla="*/ 52 w 57"/>
                <a:gd name="T19" fmla="*/ 28 h 28"/>
                <a:gd name="T20" fmla="*/ 57 w 57"/>
                <a:gd name="T21" fmla="*/ 23 h 28"/>
                <a:gd name="T22" fmla="*/ 51 w 57"/>
                <a:gd name="T23" fmla="*/ 17 h 28"/>
                <a:gd name="T24" fmla="*/ 45 w 57"/>
                <a:gd name="T25" fmla="*/ 13 h 28"/>
                <a:gd name="T26" fmla="*/ 39 w 57"/>
                <a:gd name="T27" fmla="*/ 10 h 28"/>
                <a:gd name="T28" fmla="*/ 33 w 57"/>
                <a:gd name="T29" fmla="*/ 8 h 28"/>
                <a:gd name="T30" fmla="*/ 24 w 57"/>
                <a:gd name="T31" fmla="*/ 5 h 28"/>
                <a:gd name="T32" fmla="*/ 17 w 57"/>
                <a:gd name="T33" fmla="*/ 4 h 28"/>
                <a:gd name="T34" fmla="*/ 9 w 57"/>
                <a:gd name="T35" fmla="*/ 1 h 28"/>
                <a:gd name="T36" fmla="*/ 0 w 57"/>
                <a:gd name="T37" fmla="*/ 0 h 28"/>
                <a:gd name="T38" fmla="*/ 0 w 57"/>
                <a:gd name="T39" fmla="*/ 0 h 28"/>
                <a:gd name="T40" fmla="*/ 0 w 57"/>
                <a:gd name="T41" fmla="*/ 8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4"/>
                  </a:lnTo>
                  <a:lnTo>
                    <a:pt x="52" y="28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0"/>
                  </a:lnTo>
                  <a:lnTo>
                    <a:pt x="33" y="8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" name="Freeform 101"/>
            <p:cNvSpPr>
              <a:spLocks/>
            </p:cNvSpPr>
            <p:nvPr/>
          </p:nvSpPr>
          <p:spPr bwMode="auto">
            <a:xfrm>
              <a:off x="377" y="1504"/>
              <a:ext cx="63" cy="33"/>
            </a:xfrm>
            <a:custGeom>
              <a:avLst/>
              <a:gdLst>
                <a:gd name="T0" fmla="*/ 0 w 63"/>
                <a:gd name="T1" fmla="*/ 0 h 33"/>
                <a:gd name="T2" fmla="*/ 0 w 63"/>
                <a:gd name="T3" fmla="*/ 0 h 33"/>
                <a:gd name="T4" fmla="*/ 3 w 63"/>
                <a:gd name="T5" fmla="*/ 9 h 33"/>
                <a:gd name="T6" fmla="*/ 9 w 63"/>
                <a:gd name="T7" fmla="*/ 17 h 33"/>
                <a:gd name="T8" fmla="*/ 16 w 63"/>
                <a:gd name="T9" fmla="*/ 24 h 33"/>
                <a:gd name="T10" fmla="*/ 24 w 63"/>
                <a:gd name="T11" fmla="*/ 26 h 33"/>
                <a:gd name="T12" fmla="*/ 34 w 63"/>
                <a:gd name="T13" fmla="*/ 29 h 33"/>
                <a:gd name="T14" fmla="*/ 44 w 63"/>
                <a:gd name="T15" fmla="*/ 30 h 33"/>
                <a:gd name="T16" fmla="*/ 53 w 63"/>
                <a:gd name="T17" fmla="*/ 31 h 33"/>
                <a:gd name="T18" fmla="*/ 63 w 63"/>
                <a:gd name="T19" fmla="*/ 33 h 33"/>
                <a:gd name="T20" fmla="*/ 63 w 63"/>
                <a:gd name="T21" fmla="*/ 25 h 33"/>
                <a:gd name="T22" fmla="*/ 53 w 63"/>
                <a:gd name="T23" fmla="*/ 24 h 33"/>
                <a:gd name="T24" fmla="*/ 44 w 63"/>
                <a:gd name="T25" fmla="*/ 22 h 33"/>
                <a:gd name="T26" fmla="*/ 34 w 63"/>
                <a:gd name="T27" fmla="*/ 21 h 33"/>
                <a:gd name="T28" fmla="*/ 27 w 63"/>
                <a:gd name="T29" fmla="*/ 18 h 33"/>
                <a:gd name="T30" fmla="*/ 18 w 63"/>
                <a:gd name="T31" fmla="*/ 16 h 33"/>
                <a:gd name="T32" fmla="*/ 13 w 63"/>
                <a:gd name="T33" fmla="*/ 12 h 33"/>
                <a:gd name="T34" fmla="*/ 10 w 63"/>
                <a:gd name="T35" fmla="*/ 7 h 33"/>
                <a:gd name="T36" fmla="*/ 10 w 63"/>
                <a:gd name="T37" fmla="*/ 0 h 33"/>
                <a:gd name="T38" fmla="*/ 10 w 63"/>
                <a:gd name="T39" fmla="*/ 0 h 33"/>
                <a:gd name="T40" fmla="*/ 0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4"/>
                  </a:lnTo>
                  <a:lnTo>
                    <a:pt x="24" y="26"/>
                  </a:lnTo>
                  <a:lnTo>
                    <a:pt x="34" y="29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3"/>
                  </a:lnTo>
                  <a:lnTo>
                    <a:pt x="63" y="25"/>
                  </a:lnTo>
                  <a:lnTo>
                    <a:pt x="53" y="24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6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7" name="Freeform 102"/>
            <p:cNvSpPr>
              <a:spLocks/>
            </p:cNvSpPr>
            <p:nvPr/>
          </p:nvSpPr>
          <p:spPr bwMode="auto">
            <a:xfrm>
              <a:off x="377" y="1300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8" name="Freeform 103"/>
            <p:cNvSpPr>
              <a:spLocks/>
            </p:cNvSpPr>
            <p:nvPr/>
          </p:nvSpPr>
          <p:spPr bwMode="auto">
            <a:xfrm>
              <a:off x="377" y="126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2 h 32"/>
                <a:gd name="T8" fmla="*/ 34 w 63"/>
                <a:gd name="T9" fmla="*/ 3 h 32"/>
                <a:gd name="T10" fmla="*/ 24 w 63"/>
                <a:gd name="T11" fmla="*/ 6 h 32"/>
                <a:gd name="T12" fmla="*/ 16 w 63"/>
                <a:gd name="T13" fmla="*/ 9 h 32"/>
                <a:gd name="T14" fmla="*/ 9 w 63"/>
                <a:gd name="T15" fmla="*/ 15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5 h 32"/>
                <a:gd name="T24" fmla="*/ 13 w 63"/>
                <a:gd name="T25" fmla="*/ 20 h 32"/>
                <a:gd name="T26" fmla="*/ 18 w 63"/>
                <a:gd name="T27" fmla="*/ 16 h 32"/>
                <a:gd name="T28" fmla="*/ 27 w 63"/>
                <a:gd name="T29" fmla="*/ 14 h 32"/>
                <a:gd name="T30" fmla="*/ 34 w 63"/>
                <a:gd name="T31" fmla="*/ 11 h 32"/>
                <a:gd name="T32" fmla="*/ 44 w 63"/>
                <a:gd name="T33" fmla="*/ 10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2"/>
                  </a:lnTo>
                  <a:lnTo>
                    <a:pt x="34" y="3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9" y="15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8" y="16"/>
                  </a:lnTo>
                  <a:lnTo>
                    <a:pt x="27" y="14"/>
                  </a:lnTo>
                  <a:lnTo>
                    <a:pt x="34" y="11"/>
                  </a:lnTo>
                  <a:lnTo>
                    <a:pt x="44" y="10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9" name="Freeform 104"/>
            <p:cNvSpPr>
              <a:spLocks/>
            </p:cNvSpPr>
            <p:nvPr/>
          </p:nvSpPr>
          <p:spPr bwMode="auto">
            <a:xfrm>
              <a:off x="440" y="1238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30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0" name="Freeform 105"/>
            <p:cNvSpPr>
              <a:spLocks/>
            </p:cNvSpPr>
            <p:nvPr/>
          </p:nvSpPr>
          <p:spPr bwMode="auto">
            <a:xfrm>
              <a:off x="490" y="124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1" name="Freeform 106"/>
            <p:cNvSpPr>
              <a:spLocks/>
            </p:cNvSpPr>
            <p:nvPr/>
          </p:nvSpPr>
          <p:spPr bwMode="auto">
            <a:xfrm>
              <a:off x="382" y="967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5 h 306"/>
                <a:gd name="T18" fmla="*/ 48 w 113"/>
                <a:gd name="T19" fmla="*/ 284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7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8 h 306"/>
                <a:gd name="T40" fmla="*/ 12 w 113"/>
                <a:gd name="T41" fmla="*/ 33 h 306"/>
                <a:gd name="T42" fmla="*/ 21 w 113"/>
                <a:gd name="T43" fmla="*/ 30 h 306"/>
                <a:gd name="T44" fmla="*/ 29 w 113"/>
                <a:gd name="T45" fmla="*/ 28 h 306"/>
                <a:gd name="T46" fmla="*/ 39 w 113"/>
                <a:gd name="T47" fmla="*/ 26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8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5"/>
                  </a:lnTo>
                  <a:lnTo>
                    <a:pt x="48" y="284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7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8"/>
                  </a:lnTo>
                  <a:lnTo>
                    <a:pt x="12" y="33"/>
                  </a:lnTo>
                  <a:lnTo>
                    <a:pt x="21" y="30"/>
                  </a:lnTo>
                  <a:lnTo>
                    <a:pt x="29" y="28"/>
                  </a:lnTo>
                  <a:lnTo>
                    <a:pt x="39" y="26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2" name="Freeform 107"/>
            <p:cNvSpPr>
              <a:spLocks/>
            </p:cNvSpPr>
            <p:nvPr/>
          </p:nvSpPr>
          <p:spPr bwMode="auto">
            <a:xfrm>
              <a:off x="440" y="1248"/>
              <a:ext cx="57" cy="27"/>
            </a:xfrm>
            <a:custGeom>
              <a:avLst/>
              <a:gdLst>
                <a:gd name="T0" fmla="*/ 0 w 57"/>
                <a:gd name="T1" fmla="*/ 8 h 27"/>
                <a:gd name="T2" fmla="*/ 0 w 57"/>
                <a:gd name="T3" fmla="*/ 8 h 27"/>
                <a:gd name="T4" fmla="*/ 9 w 57"/>
                <a:gd name="T5" fmla="*/ 9 h 27"/>
                <a:gd name="T6" fmla="*/ 17 w 57"/>
                <a:gd name="T7" fmla="*/ 10 h 27"/>
                <a:gd name="T8" fmla="*/ 24 w 57"/>
                <a:gd name="T9" fmla="*/ 12 h 27"/>
                <a:gd name="T10" fmla="*/ 30 w 57"/>
                <a:gd name="T11" fmla="*/ 14 h 27"/>
                <a:gd name="T12" fmla="*/ 37 w 57"/>
                <a:gd name="T13" fmla="*/ 17 h 27"/>
                <a:gd name="T14" fmla="*/ 43 w 57"/>
                <a:gd name="T15" fmla="*/ 20 h 27"/>
                <a:gd name="T16" fmla="*/ 46 w 57"/>
                <a:gd name="T17" fmla="*/ 23 h 27"/>
                <a:gd name="T18" fmla="*/ 52 w 57"/>
                <a:gd name="T19" fmla="*/ 27 h 27"/>
                <a:gd name="T20" fmla="*/ 57 w 57"/>
                <a:gd name="T21" fmla="*/ 22 h 27"/>
                <a:gd name="T22" fmla="*/ 51 w 57"/>
                <a:gd name="T23" fmla="*/ 16 h 27"/>
                <a:gd name="T24" fmla="*/ 45 w 57"/>
                <a:gd name="T25" fmla="*/ 12 h 27"/>
                <a:gd name="T26" fmla="*/ 39 w 57"/>
                <a:gd name="T27" fmla="*/ 9 h 27"/>
                <a:gd name="T28" fmla="*/ 33 w 57"/>
                <a:gd name="T29" fmla="*/ 7 h 27"/>
                <a:gd name="T30" fmla="*/ 24 w 57"/>
                <a:gd name="T31" fmla="*/ 4 h 27"/>
                <a:gd name="T32" fmla="*/ 17 w 57"/>
                <a:gd name="T33" fmla="*/ 3 h 27"/>
                <a:gd name="T34" fmla="*/ 9 w 57"/>
                <a:gd name="T35" fmla="*/ 1 h 27"/>
                <a:gd name="T36" fmla="*/ 0 w 57"/>
                <a:gd name="T37" fmla="*/ 0 h 27"/>
                <a:gd name="T38" fmla="*/ 0 w 57"/>
                <a:gd name="T39" fmla="*/ 0 h 27"/>
                <a:gd name="T40" fmla="*/ 0 w 57"/>
                <a:gd name="T41" fmla="*/ 8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0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7" y="17"/>
                  </a:lnTo>
                  <a:lnTo>
                    <a:pt x="43" y="20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7" y="22"/>
                  </a:lnTo>
                  <a:lnTo>
                    <a:pt x="51" y="16"/>
                  </a:lnTo>
                  <a:lnTo>
                    <a:pt x="45" y="12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3" name="Freeform 108"/>
            <p:cNvSpPr>
              <a:spLocks/>
            </p:cNvSpPr>
            <p:nvPr/>
          </p:nvSpPr>
          <p:spPr bwMode="auto">
            <a:xfrm>
              <a:off x="377" y="122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0 h 32"/>
                <a:gd name="T26" fmla="*/ 34 w 63"/>
                <a:gd name="T27" fmla="*/ 19 h 32"/>
                <a:gd name="T28" fmla="*/ 27 w 63"/>
                <a:gd name="T29" fmla="*/ 16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0"/>
                  </a:lnTo>
                  <a:lnTo>
                    <a:pt x="34" y="19"/>
                  </a:lnTo>
                  <a:lnTo>
                    <a:pt x="27" y="16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" name="Freeform 109"/>
            <p:cNvSpPr>
              <a:spLocks/>
            </p:cNvSpPr>
            <p:nvPr/>
          </p:nvSpPr>
          <p:spPr bwMode="auto">
            <a:xfrm>
              <a:off x="377" y="101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5" name="Freeform 110"/>
            <p:cNvSpPr>
              <a:spLocks/>
            </p:cNvSpPr>
            <p:nvPr/>
          </p:nvSpPr>
          <p:spPr bwMode="auto">
            <a:xfrm>
              <a:off x="377" y="985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2 h 33"/>
                <a:gd name="T6" fmla="*/ 44 w 63"/>
                <a:gd name="T7" fmla="*/ 4 h 33"/>
                <a:gd name="T8" fmla="*/ 34 w 63"/>
                <a:gd name="T9" fmla="*/ 6 h 33"/>
                <a:gd name="T10" fmla="*/ 24 w 63"/>
                <a:gd name="T11" fmla="*/ 8 h 33"/>
                <a:gd name="T12" fmla="*/ 16 w 63"/>
                <a:gd name="T13" fmla="*/ 11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6 h 33"/>
                <a:gd name="T24" fmla="*/ 13 w 63"/>
                <a:gd name="T25" fmla="*/ 22 h 33"/>
                <a:gd name="T26" fmla="*/ 18 w 63"/>
                <a:gd name="T27" fmla="*/ 19 h 33"/>
                <a:gd name="T28" fmla="*/ 27 w 63"/>
                <a:gd name="T29" fmla="*/ 16 h 33"/>
                <a:gd name="T30" fmla="*/ 34 w 63"/>
                <a:gd name="T31" fmla="*/ 13 h 33"/>
                <a:gd name="T32" fmla="*/ 44 w 63"/>
                <a:gd name="T33" fmla="*/ 12 h 33"/>
                <a:gd name="T34" fmla="*/ 53 w 63"/>
                <a:gd name="T35" fmla="*/ 10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2"/>
                  </a:lnTo>
                  <a:lnTo>
                    <a:pt x="44" y="4"/>
                  </a:lnTo>
                  <a:lnTo>
                    <a:pt x="34" y="6"/>
                  </a:lnTo>
                  <a:lnTo>
                    <a:pt x="24" y="8"/>
                  </a:lnTo>
                  <a:lnTo>
                    <a:pt x="16" y="11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9"/>
                  </a:lnTo>
                  <a:lnTo>
                    <a:pt x="27" y="16"/>
                  </a:lnTo>
                  <a:lnTo>
                    <a:pt x="34" y="13"/>
                  </a:lnTo>
                  <a:lnTo>
                    <a:pt x="44" y="12"/>
                  </a:lnTo>
                  <a:lnTo>
                    <a:pt x="53" y="10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6" name="Freeform 111"/>
            <p:cNvSpPr>
              <a:spLocks/>
            </p:cNvSpPr>
            <p:nvPr/>
          </p:nvSpPr>
          <p:spPr bwMode="auto">
            <a:xfrm>
              <a:off x="440" y="956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29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29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7" name="Freeform 112"/>
            <p:cNvSpPr>
              <a:spLocks/>
            </p:cNvSpPr>
            <p:nvPr/>
          </p:nvSpPr>
          <p:spPr bwMode="auto">
            <a:xfrm>
              <a:off x="490" y="967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8" name="Freeform 113"/>
            <p:cNvSpPr>
              <a:spLocks/>
            </p:cNvSpPr>
            <p:nvPr/>
          </p:nvSpPr>
          <p:spPr bwMode="auto">
            <a:xfrm>
              <a:off x="382" y="684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9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50 h 305"/>
                <a:gd name="T36" fmla="*/ 1 w 113"/>
                <a:gd name="T37" fmla="*/ 43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5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9" name="Freeform 114"/>
            <p:cNvSpPr>
              <a:spLocks/>
            </p:cNvSpPr>
            <p:nvPr/>
          </p:nvSpPr>
          <p:spPr bwMode="auto">
            <a:xfrm>
              <a:off x="440" y="963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10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9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10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9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0" name="Freeform 115"/>
            <p:cNvSpPr>
              <a:spLocks/>
            </p:cNvSpPr>
            <p:nvPr/>
          </p:nvSpPr>
          <p:spPr bwMode="auto">
            <a:xfrm>
              <a:off x="377" y="939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1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2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2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1" name="Freeform 116"/>
            <p:cNvSpPr>
              <a:spLocks/>
            </p:cNvSpPr>
            <p:nvPr/>
          </p:nvSpPr>
          <p:spPr bwMode="auto">
            <a:xfrm>
              <a:off x="377" y="734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2" name="Freeform 117"/>
            <p:cNvSpPr>
              <a:spLocks/>
            </p:cNvSpPr>
            <p:nvPr/>
          </p:nvSpPr>
          <p:spPr bwMode="auto">
            <a:xfrm>
              <a:off x="377" y="701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1 h 33"/>
                <a:gd name="T6" fmla="*/ 44 w 63"/>
                <a:gd name="T7" fmla="*/ 4 h 33"/>
                <a:gd name="T8" fmla="*/ 34 w 63"/>
                <a:gd name="T9" fmla="*/ 5 h 33"/>
                <a:gd name="T10" fmla="*/ 24 w 63"/>
                <a:gd name="T11" fmla="*/ 8 h 33"/>
                <a:gd name="T12" fmla="*/ 16 w 63"/>
                <a:gd name="T13" fmla="*/ 10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7 h 33"/>
                <a:gd name="T24" fmla="*/ 13 w 63"/>
                <a:gd name="T25" fmla="*/ 22 h 33"/>
                <a:gd name="T26" fmla="*/ 18 w 63"/>
                <a:gd name="T27" fmla="*/ 18 h 33"/>
                <a:gd name="T28" fmla="*/ 27 w 63"/>
                <a:gd name="T29" fmla="*/ 15 h 33"/>
                <a:gd name="T30" fmla="*/ 34 w 63"/>
                <a:gd name="T31" fmla="*/ 13 h 33"/>
                <a:gd name="T32" fmla="*/ 44 w 63"/>
                <a:gd name="T33" fmla="*/ 11 h 33"/>
                <a:gd name="T34" fmla="*/ 53 w 63"/>
                <a:gd name="T35" fmla="*/ 9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7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3" name="Freeform 118"/>
            <p:cNvSpPr>
              <a:spLocks/>
            </p:cNvSpPr>
            <p:nvPr/>
          </p:nvSpPr>
          <p:spPr bwMode="auto">
            <a:xfrm>
              <a:off x="440" y="672"/>
              <a:ext cx="60" cy="37"/>
            </a:xfrm>
            <a:custGeom>
              <a:avLst/>
              <a:gdLst>
                <a:gd name="T0" fmla="*/ 60 w 60"/>
                <a:gd name="T1" fmla="*/ 12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20 h 37"/>
                <a:gd name="T10" fmla="*/ 30 w 60"/>
                <a:gd name="T11" fmla="*/ 22 h 37"/>
                <a:gd name="T12" fmla="*/ 24 w 60"/>
                <a:gd name="T13" fmla="*/ 25 h 37"/>
                <a:gd name="T14" fmla="*/ 17 w 60"/>
                <a:gd name="T15" fmla="*/ 26 h 37"/>
                <a:gd name="T16" fmla="*/ 9 w 60"/>
                <a:gd name="T17" fmla="*/ 27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5 h 37"/>
                <a:gd name="T24" fmla="*/ 17 w 60"/>
                <a:gd name="T25" fmla="*/ 34 h 37"/>
                <a:gd name="T26" fmla="*/ 24 w 60"/>
                <a:gd name="T27" fmla="*/ 33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5 h 37"/>
                <a:gd name="T34" fmla="*/ 51 w 60"/>
                <a:gd name="T35" fmla="*/ 21 h 37"/>
                <a:gd name="T36" fmla="*/ 57 w 60"/>
                <a:gd name="T37" fmla="*/ 15 h 37"/>
                <a:gd name="T38" fmla="*/ 50 w 60"/>
                <a:gd name="T39" fmla="*/ 12 h 37"/>
                <a:gd name="T40" fmla="*/ 60 w 60"/>
                <a:gd name="T41" fmla="*/ 12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2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5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4" name="Freeform 119"/>
            <p:cNvSpPr>
              <a:spLocks/>
            </p:cNvSpPr>
            <p:nvPr/>
          </p:nvSpPr>
          <p:spPr bwMode="auto">
            <a:xfrm>
              <a:off x="490" y="684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6" name="Freeform 121"/>
            <p:cNvSpPr>
              <a:spLocks/>
            </p:cNvSpPr>
            <p:nvPr/>
          </p:nvSpPr>
          <p:spPr bwMode="auto">
            <a:xfrm>
              <a:off x="2418" y="769"/>
              <a:ext cx="9" cy="2963"/>
            </a:xfrm>
            <a:custGeom>
              <a:avLst/>
              <a:gdLst>
                <a:gd name="T0" fmla="*/ 5 w 9"/>
                <a:gd name="T1" fmla="*/ 11 h 2963"/>
                <a:gd name="T2" fmla="*/ 0 w 9"/>
                <a:gd name="T3" fmla="*/ 6 h 2963"/>
                <a:gd name="T4" fmla="*/ 0 w 9"/>
                <a:gd name="T5" fmla="*/ 2963 h 2963"/>
                <a:gd name="T6" fmla="*/ 9 w 9"/>
                <a:gd name="T7" fmla="*/ 2963 h 2963"/>
                <a:gd name="T8" fmla="*/ 9 w 9"/>
                <a:gd name="T9" fmla="*/ 6 h 2963"/>
                <a:gd name="T10" fmla="*/ 5 w 9"/>
                <a:gd name="T11" fmla="*/ 0 h 2963"/>
                <a:gd name="T12" fmla="*/ 9 w 9"/>
                <a:gd name="T13" fmla="*/ 6 h 2963"/>
                <a:gd name="T14" fmla="*/ 9 w 9"/>
                <a:gd name="T15" fmla="*/ 0 h 2963"/>
                <a:gd name="T16" fmla="*/ 5 w 9"/>
                <a:gd name="T17" fmla="*/ 0 h 2963"/>
                <a:gd name="T18" fmla="*/ 5 w 9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2963"/>
                <a:gd name="T32" fmla="*/ 9 w 9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9" y="2963"/>
                  </a:lnTo>
                  <a:lnTo>
                    <a:pt x="9" y="6"/>
                  </a:lnTo>
                  <a:lnTo>
                    <a:pt x="5" y="0"/>
                  </a:lnTo>
                  <a:lnTo>
                    <a:pt x="9" y="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7" name="Freeform 122"/>
            <p:cNvSpPr>
              <a:spLocks/>
            </p:cNvSpPr>
            <p:nvPr/>
          </p:nvSpPr>
          <p:spPr bwMode="auto">
            <a:xfrm>
              <a:off x="594" y="769"/>
              <a:ext cx="1829" cy="11"/>
            </a:xfrm>
            <a:custGeom>
              <a:avLst/>
              <a:gdLst>
                <a:gd name="T0" fmla="*/ 10 w 1829"/>
                <a:gd name="T1" fmla="*/ 6 h 11"/>
                <a:gd name="T2" fmla="*/ 5 w 1829"/>
                <a:gd name="T3" fmla="*/ 11 h 11"/>
                <a:gd name="T4" fmla="*/ 1829 w 1829"/>
                <a:gd name="T5" fmla="*/ 11 h 11"/>
                <a:gd name="T6" fmla="*/ 1829 w 1829"/>
                <a:gd name="T7" fmla="*/ 0 h 11"/>
                <a:gd name="T8" fmla="*/ 5 w 1829"/>
                <a:gd name="T9" fmla="*/ 0 h 11"/>
                <a:gd name="T10" fmla="*/ 0 w 1829"/>
                <a:gd name="T11" fmla="*/ 6 h 11"/>
                <a:gd name="T12" fmla="*/ 5 w 1829"/>
                <a:gd name="T13" fmla="*/ 0 h 11"/>
                <a:gd name="T14" fmla="*/ 0 w 1829"/>
                <a:gd name="T15" fmla="*/ 0 h 11"/>
                <a:gd name="T16" fmla="*/ 0 w 1829"/>
                <a:gd name="T17" fmla="*/ 6 h 11"/>
                <a:gd name="T18" fmla="*/ 10 w 1829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9"/>
                <a:gd name="T31" fmla="*/ 0 h 11"/>
                <a:gd name="T32" fmla="*/ 1829 w 1829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9" h="11">
                  <a:moveTo>
                    <a:pt x="10" y="6"/>
                  </a:moveTo>
                  <a:lnTo>
                    <a:pt x="5" y="11"/>
                  </a:lnTo>
                  <a:lnTo>
                    <a:pt x="1829" y="11"/>
                  </a:lnTo>
                  <a:lnTo>
                    <a:pt x="1829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8" name="Freeform 123"/>
            <p:cNvSpPr>
              <a:spLocks/>
            </p:cNvSpPr>
            <p:nvPr/>
          </p:nvSpPr>
          <p:spPr bwMode="auto">
            <a:xfrm>
              <a:off x="594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9" name="Freeform 124"/>
            <p:cNvSpPr>
              <a:spLocks/>
            </p:cNvSpPr>
            <p:nvPr/>
          </p:nvSpPr>
          <p:spPr bwMode="auto">
            <a:xfrm>
              <a:off x="599" y="3727"/>
              <a:ext cx="1828" cy="11"/>
            </a:xfrm>
            <a:custGeom>
              <a:avLst/>
              <a:gdLst>
                <a:gd name="T0" fmla="*/ 1819 w 1828"/>
                <a:gd name="T1" fmla="*/ 5 h 11"/>
                <a:gd name="T2" fmla="*/ 1824 w 1828"/>
                <a:gd name="T3" fmla="*/ 0 h 11"/>
                <a:gd name="T4" fmla="*/ 0 w 1828"/>
                <a:gd name="T5" fmla="*/ 0 h 11"/>
                <a:gd name="T6" fmla="*/ 0 w 1828"/>
                <a:gd name="T7" fmla="*/ 11 h 11"/>
                <a:gd name="T8" fmla="*/ 1824 w 1828"/>
                <a:gd name="T9" fmla="*/ 11 h 11"/>
                <a:gd name="T10" fmla="*/ 1828 w 1828"/>
                <a:gd name="T11" fmla="*/ 5 h 11"/>
                <a:gd name="T12" fmla="*/ 1824 w 1828"/>
                <a:gd name="T13" fmla="*/ 11 h 11"/>
                <a:gd name="T14" fmla="*/ 1828 w 1828"/>
                <a:gd name="T15" fmla="*/ 11 h 11"/>
                <a:gd name="T16" fmla="*/ 1828 w 1828"/>
                <a:gd name="T17" fmla="*/ 5 h 11"/>
                <a:gd name="T18" fmla="*/ 1819 w 182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8"/>
                <a:gd name="T31" fmla="*/ 0 h 11"/>
                <a:gd name="T32" fmla="*/ 1828 w 182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8" h="11">
                  <a:moveTo>
                    <a:pt x="1819" y="5"/>
                  </a:moveTo>
                  <a:lnTo>
                    <a:pt x="182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24" y="11"/>
                  </a:lnTo>
                  <a:lnTo>
                    <a:pt x="1828" y="5"/>
                  </a:lnTo>
                  <a:lnTo>
                    <a:pt x="1824" y="11"/>
                  </a:lnTo>
                  <a:lnTo>
                    <a:pt x="1828" y="11"/>
                  </a:lnTo>
                  <a:lnTo>
                    <a:pt x="1828" y="5"/>
                  </a:lnTo>
                  <a:lnTo>
                    <a:pt x="18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1" name="Freeform 126"/>
            <p:cNvSpPr>
              <a:spLocks/>
            </p:cNvSpPr>
            <p:nvPr/>
          </p:nvSpPr>
          <p:spPr bwMode="auto">
            <a:xfrm>
              <a:off x="4442" y="769"/>
              <a:ext cx="10" cy="2963"/>
            </a:xfrm>
            <a:custGeom>
              <a:avLst/>
              <a:gdLst>
                <a:gd name="T0" fmla="*/ 5 w 10"/>
                <a:gd name="T1" fmla="*/ 11 h 2963"/>
                <a:gd name="T2" fmla="*/ 0 w 10"/>
                <a:gd name="T3" fmla="*/ 6 h 2963"/>
                <a:gd name="T4" fmla="*/ 0 w 10"/>
                <a:gd name="T5" fmla="*/ 2963 h 2963"/>
                <a:gd name="T6" fmla="*/ 10 w 10"/>
                <a:gd name="T7" fmla="*/ 2963 h 2963"/>
                <a:gd name="T8" fmla="*/ 10 w 10"/>
                <a:gd name="T9" fmla="*/ 6 h 2963"/>
                <a:gd name="T10" fmla="*/ 5 w 10"/>
                <a:gd name="T11" fmla="*/ 0 h 2963"/>
                <a:gd name="T12" fmla="*/ 10 w 10"/>
                <a:gd name="T13" fmla="*/ 6 h 2963"/>
                <a:gd name="T14" fmla="*/ 10 w 10"/>
                <a:gd name="T15" fmla="*/ 0 h 2963"/>
                <a:gd name="T16" fmla="*/ 5 w 10"/>
                <a:gd name="T17" fmla="*/ 0 h 2963"/>
                <a:gd name="T18" fmla="*/ 5 w 10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10" y="2963"/>
                  </a:lnTo>
                  <a:lnTo>
                    <a:pt x="10" y="6"/>
                  </a:lnTo>
                  <a:lnTo>
                    <a:pt x="5" y="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2" name="Freeform 127"/>
            <p:cNvSpPr>
              <a:spLocks/>
            </p:cNvSpPr>
            <p:nvPr/>
          </p:nvSpPr>
          <p:spPr bwMode="auto">
            <a:xfrm>
              <a:off x="2609" y="769"/>
              <a:ext cx="1838" cy="11"/>
            </a:xfrm>
            <a:custGeom>
              <a:avLst/>
              <a:gdLst>
                <a:gd name="T0" fmla="*/ 10 w 1838"/>
                <a:gd name="T1" fmla="*/ 6 h 11"/>
                <a:gd name="T2" fmla="*/ 5 w 1838"/>
                <a:gd name="T3" fmla="*/ 11 h 11"/>
                <a:gd name="T4" fmla="*/ 1838 w 1838"/>
                <a:gd name="T5" fmla="*/ 11 h 11"/>
                <a:gd name="T6" fmla="*/ 1838 w 1838"/>
                <a:gd name="T7" fmla="*/ 0 h 11"/>
                <a:gd name="T8" fmla="*/ 5 w 1838"/>
                <a:gd name="T9" fmla="*/ 0 h 11"/>
                <a:gd name="T10" fmla="*/ 0 w 1838"/>
                <a:gd name="T11" fmla="*/ 6 h 11"/>
                <a:gd name="T12" fmla="*/ 5 w 1838"/>
                <a:gd name="T13" fmla="*/ 0 h 11"/>
                <a:gd name="T14" fmla="*/ 0 w 1838"/>
                <a:gd name="T15" fmla="*/ 0 h 11"/>
                <a:gd name="T16" fmla="*/ 0 w 1838"/>
                <a:gd name="T17" fmla="*/ 6 h 11"/>
                <a:gd name="T18" fmla="*/ 10 w 1838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0" y="6"/>
                  </a:moveTo>
                  <a:lnTo>
                    <a:pt x="5" y="11"/>
                  </a:lnTo>
                  <a:lnTo>
                    <a:pt x="1838" y="11"/>
                  </a:lnTo>
                  <a:lnTo>
                    <a:pt x="1838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3" name="Freeform 128"/>
            <p:cNvSpPr>
              <a:spLocks/>
            </p:cNvSpPr>
            <p:nvPr/>
          </p:nvSpPr>
          <p:spPr bwMode="auto">
            <a:xfrm>
              <a:off x="2609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4" name="Freeform 129"/>
            <p:cNvSpPr>
              <a:spLocks/>
            </p:cNvSpPr>
            <p:nvPr/>
          </p:nvSpPr>
          <p:spPr bwMode="auto">
            <a:xfrm>
              <a:off x="2614" y="3727"/>
              <a:ext cx="1838" cy="11"/>
            </a:xfrm>
            <a:custGeom>
              <a:avLst/>
              <a:gdLst>
                <a:gd name="T0" fmla="*/ 1828 w 1838"/>
                <a:gd name="T1" fmla="*/ 5 h 11"/>
                <a:gd name="T2" fmla="*/ 1833 w 1838"/>
                <a:gd name="T3" fmla="*/ 0 h 11"/>
                <a:gd name="T4" fmla="*/ 0 w 1838"/>
                <a:gd name="T5" fmla="*/ 0 h 11"/>
                <a:gd name="T6" fmla="*/ 0 w 1838"/>
                <a:gd name="T7" fmla="*/ 11 h 11"/>
                <a:gd name="T8" fmla="*/ 1833 w 1838"/>
                <a:gd name="T9" fmla="*/ 11 h 11"/>
                <a:gd name="T10" fmla="*/ 1838 w 1838"/>
                <a:gd name="T11" fmla="*/ 5 h 11"/>
                <a:gd name="T12" fmla="*/ 1833 w 1838"/>
                <a:gd name="T13" fmla="*/ 11 h 11"/>
                <a:gd name="T14" fmla="*/ 1838 w 1838"/>
                <a:gd name="T15" fmla="*/ 11 h 11"/>
                <a:gd name="T16" fmla="*/ 1838 w 1838"/>
                <a:gd name="T17" fmla="*/ 5 h 11"/>
                <a:gd name="T18" fmla="*/ 1828 w 183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828" y="5"/>
                  </a:moveTo>
                  <a:lnTo>
                    <a:pt x="183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33" y="11"/>
                  </a:lnTo>
                  <a:lnTo>
                    <a:pt x="1838" y="5"/>
                  </a:lnTo>
                  <a:lnTo>
                    <a:pt x="1833" y="11"/>
                  </a:lnTo>
                  <a:lnTo>
                    <a:pt x="1838" y="11"/>
                  </a:lnTo>
                  <a:lnTo>
                    <a:pt x="1838" y="5"/>
                  </a:lnTo>
                  <a:lnTo>
                    <a:pt x="182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5" name="Freeform 130"/>
            <p:cNvSpPr>
              <a:spLocks/>
            </p:cNvSpPr>
            <p:nvPr/>
          </p:nvSpPr>
          <p:spPr bwMode="auto">
            <a:xfrm>
              <a:off x="2396" y="3794"/>
              <a:ext cx="269" cy="86"/>
            </a:xfrm>
            <a:custGeom>
              <a:avLst/>
              <a:gdLst>
                <a:gd name="T0" fmla="*/ 269 w 269"/>
                <a:gd name="T1" fmla="*/ 74 h 86"/>
                <a:gd name="T2" fmla="*/ 258 w 269"/>
                <a:gd name="T3" fmla="*/ 65 h 86"/>
                <a:gd name="T4" fmla="*/ 242 w 269"/>
                <a:gd name="T5" fmla="*/ 55 h 86"/>
                <a:gd name="T6" fmla="*/ 224 w 269"/>
                <a:gd name="T7" fmla="*/ 42 h 86"/>
                <a:gd name="T8" fmla="*/ 205 w 269"/>
                <a:gd name="T9" fmla="*/ 30 h 86"/>
                <a:gd name="T10" fmla="*/ 183 w 269"/>
                <a:gd name="T11" fmla="*/ 19 h 86"/>
                <a:gd name="T12" fmla="*/ 162 w 269"/>
                <a:gd name="T13" fmla="*/ 10 h 86"/>
                <a:gd name="T14" fmla="*/ 143 w 269"/>
                <a:gd name="T15" fmla="*/ 3 h 86"/>
                <a:gd name="T16" fmla="*/ 126 w 269"/>
                <a:gd name="T17" fmla="*/ 0 h 86"/>
                <a:gd name="T18" fmla="*/ 110 w 269"/>
                <a:gd name="T19" fmla="*/ 2 h 86"/>
                <a:gd name="T20" fmla="*/ 94 w 269"/>
                <a:gd name="T21" fmla="*/ 7 h 86"/>
                <a:gd name="T22" fmla="*/ 80 w 269"/>
                <a:gd name="T23" fmla="*/ 13 h 86"/>
                <a:gd name="T24" fmla="*/ 64 w 269"/>
                <a:gd name="T25" fmla="*/ 24 h 86"/>
                <a:gd name="T26" fmla="*/ 50 w 269"/>
                <a:gd name="T27" fmla="*/ 34 h 86"/>
                <a:gd name="T28" fmla="*/ 34 w 269"/>
                <a:gd name="T29" fmla="*/ 47 h 86"/>
                <a:gd name="T30" fmla="*/ 17 w 269"/>
                <a:gd name="T31" fmla="*/ 60 h 86"/>
                <a:gd name="T32" fmla="*/ 0 w 269"/>
                <a:gd name="T33" fmla="*/ 74 h 86"/>
                <a:gd name="T34" fmla="*/ 1 w 269"/>
                <a:gd name="T35" fmla="*/ 77 h 86"/>
                <a:gd name="T36" fmla="*/ 6 w 269"/>
                <a:gd name="T37" fmla="*/ 79 h 86"/>
                <a:gd name="T38" fmla="*/ 16 w 269"/>
                <a:gd name="T39" fmla="*/ 78 h 86"/>
                <a:gd name="T40" fmla="*/ 29 w 269"/>
                <a:gd name="T41" fmla="*/ 68 h 86"/>
                <a:gd name="T42" fmla="*/ 39 w 269"/>
                <a:gd name="T43" fmla="*/ 59 h 86"/>
                <a:gd name="T44" fmla="*/ 50 w 269"/>
                <a:gd name="T45" fmla="*/ 51 h 86"/>
                <a:gd name="T46" fmla="*/ 60 w 269"/>
                <a:gd name="T47" fmla="*/ 43 h 86"/>
                <a:gd name="T48" fmla="*/ 73 w 269"/>
                <a:gd name="T49" fmla="*/ 35 h 86"/>
                <a:gd name="T50" fmla="*/ 86 w 269"/>
                <a:gd name="T51" fmla="*/ 30 h 86"/>
                <a:gd name="T52" fmla="*/ 99 w 269"/>
                <a:gd name="T53" fmla="*/ 26 h 86"/>
                <a:gd name="T54" fmla="*/ 111 w 269"/>
                <a:gd name="T55" fmla="*/ 24 h 86"/>
                <a:gd name="T56" fmla="*/ 123 w 269"/>
                <a:gd name="T57" fmla="*/ 22 h 86"/>
                <a:gd name="T58" fmla="*/ 137 w 269"/>
                <a:gd name="T59" fmla="*/ 24 h 86"/>
                <a:gd name="T60" fmla="*/ 153 w 269"/>
                <a:gd name="T61" fmla="*/ 28 h 86"/>
                <a:gd name="T62" fmla="*/ 172 w 269"/>
                <a:gd name="T63" fmla="*/ 34 h 86"/>
                <a:gd name="T64" fmla="*/ 190 w 269"/>
                <a:gd name="T65" fmla="*/ 42 h 86"/>
                <a:gd name="T66" fmla="*/ 210 w 269"/>
                <a:gd name="T67" fmla="*/ 50 h 86"/>
                <a:gd name="T68" fmla="*/ 226 w 269"/>
                <a:gd name="T69" fmla="*/ 59 h 86"/>
                <a:gd name="T70" fmla="*/ 241 w 269"/>
                <a:gd name="T71" fmla="*/ 68 h 86"/>
                <a:gd name="T72" fmla="*/ 252 w 269"/>
                <a:gd name="T73" fmla="*/ 77 h 86"/>
                <a:gd name="T74" fmla="*/ 264 w 269"/>
                <a:gd name="T75" fmla="*/ 86 h 86"/>
                <a:gd name="T76" fmla="*/ 269 w 269"/>
                <a:gd name="T77" fmla="*/ 83 h 86"/>
                <a:gd name="T78" fmla="*/ 269 w 269"/>
                <a:gd name="T79" fmla="*/ 78 h 86"/>
                <a:gd name="T80" fmla="*/ 269 w 269"/>
                <a:gd name="T81" fmla="*/ 74 h 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6"/>
                <a:gd name="T125" fmla="*/ 269 w 269"/>
                <a:gd name="T126" fmla="*/ 86 h 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6">
                  <a:moveTo>
                    <a:pt x="269" y="74"/>
                  </a:moveTo>
                  <a:lnTo>
                    <a:pt x="258" y="65"/>
                  </a:lnTo>
                  <a:lnTo>
                    <a:pt x="242" y="55"/>
                  </a:lnTo>
                  <a:lnTo>
                    <a:pt x="224" y="42"/>
                  </a:lnTo>
                  <a:lnTo>
                    <a:pt x="205" y="30"/>
                  </a:lnTo>
                  <a:lnTo>
                    <a:pt x="183" y="19"/>
                  </a:lnTo>
                  <a:lnTo>
                    <a:pt x="162" y="10"/>
                  </a:lnTo>
                  <a:lnTo>
                    <a:pt x="143" y="3"/>
                  </a:lnTo>
                  <a:lnTo>
                    <a:pt x="126" y="0"/>
                  </a:lnTo>
                  <a:lnTo>
                    <a:pt x="110" y="2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4" y="24"/>
                  </a:lnTo>
                  <a:lnTo>
                    <a:pt x="50" y="34"/>
                  </a:lnTo>
                  <a:lnTo>
                    <a:pt x="34" y="47"/>
                  </a:lnTo>
                  <a:lnTo>
                    <a:pt x="17" y="60"/>
                  </a:lnTo>
                  <a:lnTo>
                    <a:pt x="0" y="74"/>
                  </a:lnTo>
                  <a:lnTo>
                    <a:pt x="1" y="77"/>
                  </a:lnTo>
                  <a:lnTo>
                    <a:pt x="6" y="79"/>
                  </a:lnTo>
                  <a:lnTo>
                    <a:pt x="16" y="78"/>
                  </a:lnTo>
                  <a:lnTo>
                    <a:pt x="29" y="68"/>
                  </a:lnTo>
                  <a:lnTo>
                    <a:pt x="39" y="59"/>
                  </a:lnTo>
                  <a:lnTo>
                    <a:pt x="50" y="51"/>
                  </a:lnTo>
                  <a:lnTo>
                    <a:pt x="60" y="43"/>
                  </a:lnTo>
                  <a:lnTo>
                    <a:pt x="73" y="35"/>
                  </a:lnTo>
                  <a:lnTo>
                    <a:pt x="86" y="30"/>
                  </a:lnTo>
                  <a:lnTo>
                    <a:pt x="99" y="26"/>
                  </a:lnTo>
                  <a:lnTo>
                    <a:pt x="111" y="24"/>
                  </a:lnTo>
                  <a:lnTo>
                    <a:pt x="123" y="22"/>
                  </a:lnTo>
                  <a:lnTo>
                    <a:pt x="137" y="24"/>
                  </a:lnTo>
                  <a:lnTo>
                    <a:pt x="153" y="28"/>
                  </a:lnTo>
                  <a:lnTo>
                    <a:pt x="172" y="34"/>
                  </a:lnTo>
                  <a:lnTo>
                    <a:pt x="190" y="42"/>
                  </a:lnTo>
                  <a:lnTo>
                    <a:pt x="210" y="50"/>
                  </a:lnTo>
                  <a:lnTo>
                    <a:pt x="226" y="59"/>
                  </a:lnTo>
                  <a:lnTo>
                    <a:pt x="241" y="68"/>
                  </a:lnTo>
                  <a:lnTo>
                    <a:pt x="252" y="77"/>
                  </a:lnTo>
                  <a:lnTo>
                    <a:pt x="264" y="86"/>
                  </a:lnTo>
                  <a:lnTo>
                    <a:pt x="269" y="83"/>
                  </a:lnTo>
                  <a:lnTo>
                    <a:pt x="269" y="78"/>
                  </a:lnTo>
                  <a:lnTo>
                    <a:pt x="269" y="74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6" name="Freeform 131"/>
            <p:cNvSpPr>
              <a:spLocks/>
            </p:cNvSpPr>
            <p:nvPr/>
          </p:nvSpPr>
          <p:spPr bwMode="auto">
            <a:xfrm>
              <a:off x="2522" y="3789"/>
              <a:ext cx="145" cy="83"/>
            </a:xfrm>
            <a:custGeom>
              <a:avLst/>
              <a:gdLst>
                <a:gd name="T0" fmla="*/ 0 w 145"/>
                <a:gd name="T1" fmla="*/ 11 h 83"/>
                <a:gd name="T2" fmla="*/ 0 w 145"/>
                <a:gd name="T3" fmla="*/ 11 h 83"/>
                <a:gd name="T4" fmla="*/ 17 w 145"/>
                <a:gd name="T5" fmla="*/ 12 h 83"/>
                <a:gd name="T6" fmla="*/ 35 w 145"/>
                <a:gd name="T7" fmla="*/ 18 h 83"/>
                <a:gd name="T8" fmla="*/ 56 w 145"/>
                <a:gd name="T9" fmla="*/ 27 h 83"/>
                <a:gd name="T10" fmla="*/ 77 w 145"/>
                <a:gd name="T11" fmla="*/ 39 h 83"/>
                <a:gd name="T12" fmla="*/ 96 w 145"/>
                <a:gd name="T13" fmla="*/ 51 h 83"/>
                <a:gd name="T14" fmla="*/ 114 w 145"/>
                <a:gd name="T15" fmla="*/ 64 h 83"/>
                <a:gd name="T16" fmla="*/ 130 w 145"/>
                <a:gd name="T17" fmla="*/ 74 h 83"/>
                <a:gd name="T18" fmla="*/ 140 w 145"/>
                <a:gd name="T19" fmla="*/ 83 h 83"/>
                <a:gd name="T20" fmla="*/ 145 w 145"/>
                <a:gd name="T21" fmla="*/ 75 h 83"/>
                <a:gd name="T22" fmla="*/ 134 w 145"/>
                <a:gd name="T23" fmla="*/ 66 h 83"/>
                <a:gd name="T24" fmla="*/ 119 w 145"/>
                <a:gd name="T25" fmla="*/ 56 h 83"/>
                <a:gd name="T26" fmla="*/ 100 w 145"/>
                <a:gd name="T27" fmla="*/ 43 h 83"/>
                <a:gd name="T28" fmla="*/ 80 w 145"/>
                <a:gd name="T29" fmla="*/ 31 h 83"/>
                <a:gd name="T30" fmla="*/ 58 w 145"/>
                <a:gd name="T31" fmla="*/ 20 h 83"/>
                <a:gd name="T32" fmla="*/ 37 w 145"/>
                <a:gd name="T33" fmla="*/ 11 h 83"/>
                <a:gd name="T34" fmla="*/ 17 w 145"/>
                <a:gd name="T35" fmla="*/ 4 h 83"/>
                <a:gd name="T36" fmla="*/ 0 w 145"/>
                <a:gd name="T37" fmla="*/ 0 h 83"/>
                <a:gd name="T38" fmla="*/ 0 w 145"/>
                <a:gd name="T39" fmla="*/ 0 h 83"/>
                <a:gd name="T40" fmla="*/ 0 w 145"/>
                <a:gd name="T41" fmla="*/ 11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5"/>
                <a:gd name="T64" fmla="*/ 0 h 83"/>
                <a:gd name="T65" fmla="*/ 145 w 145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5" h="83">
                  <a:moveTo>
                    <a:pt x="0" y="11"/>
                  </a:moveTo>
                  <a:lnTo>
                    <a:pt x="0" y="11"/>
                  </a:lnTo>
                  <a:lnTo>
                    <a:pt x="17" y="12"/>
                  </a:lnTo>
                  <a:lnTo>
                    <a:pt x="35" y="18"/>
                  </a:lnTo>
                  <a:lnTo>
                    <a:pt x="56" y="27"/>
                  </a:lnTo>
                  <a:lnTo>
                    <a:pt x="77" y="39"/>
                  </a:lnTo>
                  <a:lnTo>
                    <a:pt x="96" y="51"/>
                  </a:lnTo>
                  <a:lnTo>
                    <a:pt x="114" y="64"/>
                  </a:lnTo>
                  <a:lnTo>
                    <a:pt x="130" y="74"/>
                  </a:lnTo>
                  <a:lnTo>
                    <a:pt x="140" y="83"/>
                  </a:lnTo>
                  <a:lnTo>
                    <a:pt x="145" y="75"/>
                  </a:lnTo>
                  <a:lnTo>
                    <a:pt x="134" y="66"/>
                  </a:lnTo>
                  <a:lnTo>
                    <a:pt x="119" y="56"/>
                  </a:lnTo>
                  <a:lnTo>
                    <a:pt x="100" y="43"/>
                  </a:lnTo>
                  <a:lnTo>
                    <a:pt x="80" y="31"/>
                  </a:lnTo>
                  <a:lnTo>
                    <a:pt x="58" y="20"/>
                  </a:lnTo>
                  <a:lnTo>
                    <a:pt x="37" y="11"/>
                  </a:lnTo>
                  <a:lnTo>
                    <a:pt x="17" y="4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7" name="Freeform 132"/>
            <p:cNvSpPr>
              <a:spLocks/>
            </p:cNvSpPr>
            <p:nvPr/>
          </p:nvSpPr>
          <p:spPr bwMode="auto">
            <a:xfrm>
              <a:off x="2392" y="3789"/>
              <a:ext cx="130" cy="83"/>
            </a:xfrm>
            <a:custGeom>
              <a:avLst/>
              <a:gdLst>
                <a:gd name="T0" fmla="*/ 8 w 130"/>
                <a:gd name="T1" fmla="*/ 78 h 83"/>
                <a:gd name="T2" fmla="*/ 6 w 130"/>
                <a:gd name="T3" fmla="*/ 83 h 83"/>
                <a:gd name="T4" fmla="*/ 23 w 130"/>
                <a:gd name="T5" fmla="*/ 69 h 83"/>
                <a:gd name="T6" fmla="*/ 40 w 130"/>
                <a:gd name="T7" fmla="*/ 56 h 83"/>
                <a:gd name="T8" fmla="*/ 56 w 130"/>
                <a:gd name="T9" fmla="*/ 43 h 83"/>
                <a:gd name="T10" fmla="*/ 71 w 130"/>
                <a:gd name="T11" fmla="*/ 33 h 83"/>
                <a:gd name="T12" fmla="*/ 85 w 130"/>
                <a:gd name="T13" fmla="*/ 22 h 83"/>
                <a:gd name="T14" fmla="*/ 100 w 130"/>
                <a:gd name="T15" fmla="*/ 16 h 83"/>
                <a:gd name="T16" fmla="*/ 114 w 130"/>
                <a:gd name="T17" fmla="*/ 11 h 83"/>
                <a:gd name="T18" fmla="*/ 130 w 130"/>
                <a:gd name="T19" fmla="*/ 11 h 83"/>
                <a:gd name="T20" fmla="*/ 130 w 130"/>
                <a:gd name="T21" fmla="*/ 0 h 83"/>
                <a:gd name="T22" fmla="*/ 114 w 130"/>
                <a:gd name="T23" fmla="*/ 3 h 83"/>
                <a:gd name="T24" fmla="*/ 97 w 130"/>
                <a:gd name="T25" fmla="*/ 8 h 83"/>
                <a:gd name="T26" fmla="*/ 83 w 130"/>
                <a:gd name="T27" fmla="*/ 15 h 83"/>
                <a:gd name="T28" fmla="*/ 66 w 130"/>
                <a:gd name="T29" fmla="*/ 25 h 83"/>
                <a:gd name="T30" fmla="*/ 51 w 130"/>
                <a:gd name="T31" fmla="*/ 35 h 83"/>
                <a:gd name="T32" fmla="*/ 35 w 130"/>
                <a:gd name="T33" fmla="*/ 48 h 83"/>
                <a:gd name="T34" fmla="*/ 18 w 130"/>
                <a:gd name="T35" fmla="*/ 61 h 83"/>
                <a:gd name="T36" fmla="*/ 1 w 130"/>
                <a:gd name="T37" fmla="*/ 75 h 83"/>
                <a:gd name="T38" fmla="*/ 0 w 130"/>
                <a:gd name="T39" fmla="*/ 81 h 83"/>
                <a:gd name="T40" fmla="*/ 8 w 130"/>
                <a:gd name="T41" fmla="*/ 78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0"/>
                <a:gd name="T64" fmla="*/ 0 h 83"/>
                <a:gd name="T65" fmla="*/ 130 w 130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0" h="83">
                  <a:moveTo>
                    <a:pt x="8" y="78"/>
                  </a:moveTo>
                  <a:lnTo>
                    <a:pt x="6" y="83"/>
                  </a:lnTo>
                  <a:lnTo>
                    <a:pt x="23" y="69"/>
                  </a:lnTo>
                  <a:lnTo>
                    <a:pt x="40" y="56"/>
                  </a:lnTo>
                  <a:lnTo>
                    <a:pt x="56" y="43"/>
                  </a:lnTo>
                  <a:lnTo>
                    <a:pt x="71" y="33"/>
                  </a:lnTo>
                  <a:lnTo>
                    <a:pt x="85" y="22"/>
                  </a:lnTo>
                  <a:lnTo>
                    <a:pt x="100" y="16"/>
                  </a:lnTo>
                  <a:lnTo>
                    <a:pt x="114" y="11"/>
                  </a:lnTo>
                  <a:lnTo>
                    <a:pt x="130" y="11"/>
                  </a:lnTo>
                  <a:lnTo>
                    <a:pt x="130" y="0"/>
                  </a:lnTo>
                  <a:lnTo>
                    <a:pt x="114" y="3"/>
                  </a:lnTo>
                  <a:lnTo>
                    <a:pt x="97" y="8"/>
                  </a:lnTo>
                  <a:lnTo>
                    <a:pt x="83" y="15"/>
                  </a:lnTo>
                  <a:lnTo>
                    <a:pt x="66" y="25"/>
                  </a:lnTo>
                  <a:lnTo>
                    <a:pt x="51" y="35"/>
                  </a:lnTo>
                  <a:lnTo>
                    <a:pt x="35" y="48"/>
                  </a:lnTo>
                  <a:lnTo>
                    <a:pt x="18" y="61"/>
                  </a:lnTo>
                  <a:lnTo>
                    <a:pt x="1" y="75"/>
                  </a:lnTo>
                  <a:lnTo>
                    <a:pt x="0" y="81"/>
                  </a:lnTo>
                  <a:lnTo>
                    <a:pt x="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8" name="Freeform 133"/>
            <p:cNvSpPr>
              <a:spLocks/>
            </p:cNvSpPr>
            <p:nvPr/>
          </p:nvSpPr>
          <p:spPr bwMode="auto">
            <a:xfrm>
              <a:off x="2392" y="3859"/>
              <a:ext cx="35" cy="18"/>
            </a:xfrm>
            <a:custGeom>
              <a:avLst/>
              <a:gdLst>
                <a:gd name="T0" fmla="*/ 31 w 35"/>
                <a:gd name="T1" fmla="*/ 0 h 18"/>
                <a:gd name="T2" fmla="*/ 31 w 35"/>
                <a:gd name="T3" fmla="*/ 0 h 18"/>
                <a:gd name="T4" fmla="*/ 18 w 35"/>
                <a:gd name="T5" fmla="*/ 9 h 18"/>
                <a:gd name="T6" fmla="*/ 10 w 35"/>
                <a:gd name="T7" fmla="*/ 11 h 18"/>
                <a:gd name="T8" fmla="*/ 8 w 35"/>
                <a:gd name="T9" fmla="*/ 8 h 18"/>
                <a:gd name="T10" fmla="*/ 8 w 35"/>
                <a:gd name="T11" fmla="*/ 8 h 18"/>
                <a:gd name="T12" fmla="*/ 0 w 35"/>
                <a:gd name="T13" fmla="*/ 11 h 18"/>
                <a:gd name="T14" fmla="*/ 3 w 35"/>
                <a:gd name="T15" fmla="*/ 16 h 18"/>
                <a:gd name="T16" fmla="*/ 10 w 35"/>
                <a:gd name="T17" fmla="*/ 18 h 18"/>
                <a:gd name="T18" fmla="*/ 21 w 35"/>
                <a:gd name="T19" fmla="*/ 17 h 18"/>
                <a:gd name="T20" fmla="*/ 35 w 35"/>
                <a:gd name="T21" fmla="*/ 5 h 18"/>
                <a:gd name="T22" fmla="*/ 35 w 35"/>
                <a:gd name="T23" fmla="*/ 5 h 18"/>
                <a:gd name="T24" fmla="*/ 31 w 35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"/>
                <a:gd name="T40" fmla="*/ 0 h 18"/>
                <a:gd name="T41" fmla="*/ 35 w 35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" h="18">
                  <a:moveTo>
                    <a:pt x="31" y="0"/>
                  </a:moveTo>
                  <a:lnTo>
                    <a:pt x="31" y="0"/>
                  </a:lnTo>
                  <a:lnTo>
                    <a:pt x="18" y="9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0" y="11"/>
                  </a:lnTo>
                  <a:lnTo>
                    <a:pt x="3" y="16"/>
                  </a:lnTo>
                  <a:lnTo>
                    <a:pt x="10" y="18"/>
                  </a:lnTo>
                  <a:lnTo>
                    <a:pt x="21" y="17"/>
                  </a:lnTo>
                  <a:lnTo>
                    <a:pt x="35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9" name="Freeform 134"/>
            <p:cNvSpPr>
              <a:spLocks/>
            </p:cNvSpPr>
            <p:nvPr/>
          </p:nvSpPr>
          <p:spPr bwMode="auto">
            <a:xfrm>
              <a:off x="2423" y="3811"/>
              <a:ext cx="96" cy="53"/>
            </a:xfrm>
            <a:custGeom>
              <a:avLst/>
              <a:gdLst>
                <a:gd name="T0" fmla="*/ 96 w 96"/>
                <a:gd name="T1" fmla="*/ 0 h 53"/>
                <a:gd name="T2" fmla="*/ 96 w 96"/>
                <a:gd name="T3" fmla="*/ 0 h 53"/>
                <a:gd name="T4" fmla="*/ 84 w 96"/>
                <a:gd name="T5" fmla="*/ 3 h 53"/>
                <a:gd name="T6" fmla="*/ 72 w 96"/>
                <a:gd name="T7" fmla="*/ 5 h 53"/>
                <a:gd name="T8" fmla="*/ 58 w 96"/>
                <a:gd name="T9" fmla="*/ 9 h 53"/>
                <a:gd name="T10" fmla="*/ 44 w 96"/>
                <a:gd name="T11" fmla="*/ 15 h 53"/>
                <a:gd name="T12" fmla="*/ 31 w 96"/>
                <a:gd name="T13" fmla="*/ 22 h 53"/>
                <a:gd name="T14" fmla="*/ 20 w 96"/>
                <a:gd name="T15" fmla="*/ 30 h 53"/>
                <a:gd name="T16" fmla="*/ 9 w 96"/>
                <a:gd name="T17" fmla="*/ 38 h 53"/>
                <a:gd name="T18" fmla="*/ 0 w 96"/>
                <a:gd name="T19" fmla="*/ 48 h 53"/>
                <a:gd name="T20" fmla="*/ 4 w 96"/>
                <a:gd name="T21" fmla="*/ 53 h 53"/>
                <a:gd name="T22" fmla="*/ 14 w 96"/>
                <a:gd name="T23" fmla="*/ 46 h 53"/>
                <a:gd name="T24" fmla="*/ 25 w 96"/>
                <a:gd name="T25" fmla="*/ 38 h 53"/>
                <a:gd name="T26" fmla="*/ 36 w 96"/>
                <a:gd name="T27" fmla="*/ 30 h 53"/>
                <a:gd name="T28" fmla="*/ 47 w 96"/>
                <a:gd name="T29" fmla="*/ 22 h 53"/>
                <a:gd name="T30" fmla="*/ 60 w 96"/>
                <a:gd name="T31" fmla="*/ 17 h 53"/>
                <a:gd name="T32" fmla="*/ 72 w 96"/>
                <a:gd name="T33" fmla="*/ 13 h 53"/>
                <a:gd name="T34" fmla="*/ 84 w 96"/>
                <a:gd name="T35" fmla="*/ 11 h 53"/>
                <a:gd name="T36" fmla="*/ 96 w 96"/>
                <a:gd name="T37" fmla="*/ 11 h 53"/>
                <a:gd name="T38" fmla="*/ 96 w 96"/>
                <a:gd name="T39" fmla="*/ 11 h 53"/>
                <a:gd name="T40" fmla="*/ 96 w 96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53"/>
                <a:gd name="T65" fmla="*/ 96 w 96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53">
                  <a:moveTo>
                    <a:pt x="96" y="0"/>
                  </a:moveTo>
                  <a:lnTo>
                    <a:pt x="96" y="0"/>
                  </a:lnTo>
                  <a:lnTo>
                    <a:pt x="84" y="3"/>
                  </a:lnTo>
                  <a:lnTo>
                    <a:pt x="72" y="5"/>
                  </a:lnTo>
                  <a:lnTo>
                    <a:pt x="58" y="9"/>
                  </a:lnTo>
                  <a:lnTo>
                    <a:pt x="44" y="15"/>
                  </a:lnTo>
                  <a:lnTo>
                    <a:pt x="31" y="22"/>
                  </a:lnTo>
                  <a:lnTo>
                    <a:pt x="20" y="30"/>
                  </a:lnTo>
                  <a:lnTo>
                    <a:pt x="9" y="38"/>
                  </a:lnTo>
                  <a:lnTo>
                    <a:pt x="0" y="48"/>
                  </a:lnTo>
                  <a:lnTo>
                    <a:pt x="4" y="53"/>
                  </a:lnTo>
                  <a:lnTo>
                    <a:pt x="14" y="46"/>
                  </a:lnTo>
                  <a:lnTo>
                    <a:pt x="25" y="38"/>
                  </a:lnTo>
                  <a:lnTo>
                    <a:pt x="36" y="30"/>
                  </a:lnTo>
                  <a:lnTo>
                    <a:pt x="47" y="22"/>
                  </a:lnTo>
                  <a:lnTo>
                    <a:pt x="60" y="17"/>
                  </a:lnTo>
                  <a:lnTo>
                    <a:pt x="72" y="13"/>
                  </a:lnTo>
                  <a:lnTo>
                    <a:pt x="84" y="11"/>
                  </a:lnTo>
                  <a:lnTo>
                    <a:pt x="96" y="1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0" name="Freeform 135"/>
            <p:cNvSpPr>
              <a:spLocks/>
            </p:cNvSpPr>
            <p:nvPr/>
          </p:nvSpPr>
          <p:spPr bwMode="auto">
            <a:xfrm>
              <a:off x="2519" y="3811"/>
              <a:ext cx="131" cy="62"/>
            </a:xfrm>
            <a:custGeom>
              <a:avLst/>
              <a:gdLst>
                <a:gd name="T0" fmla="*/ 131 w 131"/>
                <a:gd name="T1" fmla="*/ 57 h 62"/>
                <a:gd name="T2" fmla="*/ 131 w 131"/>
                <a:gd name="T3" fmla="*/ 57 h 62"/>
                <a:gd name="T4" fmla="*/ 120 w 131"/>
                <a:gd name="T5" fmla="*/ 47 h 62"/>
                <a:gd name="T6" fmla="*/ 105 w 131"/>
                <a:gd name="T7" fmla="*/ 38 h 62"/>
                <a:gd name="T8" fmla="*/ 88 w 131"/>
                <a:gd name="T9" fmla="*/ 29 h 62"/>
                <a:gd name="T10" fmla="*/ 68 w 131"/>
                <a:gd name="T11" fmla="*/ 21 h 62"/>
                <a:gd name="T12" fmla="*/ 50 w 131"/>
                <a:gd name="T13" fmla="*/ 13 h 62"/>
                <a:gd name="T14" fmla="*/ 31 w 131"/>
                <a:gd name="T15" fmla="*/ 7 h 62"/>
                <a:gd name="T16" fmla="*/ 14 w 131"/>
                <a:gd name="T17" fmla="*/ 3 h 62"/>
                <a:gd name="T18" fmla="*/ 0 w 131"/>
                <a:gd name="T19" fmla="*/ 0 h 62"/>
                <a:gd name="T20" fmla="*/ 0 w 131"/>
                <a:gd name="T21" fmla="*/ 11 h 62"/>
                <a:gd name="T22" fmla="*/ 14 w 131"/>
                <a:gd name="T23" fmla="*/ 11 h 62"/>
                <a:gd name="T24" fmla="*/ 28 w 131"/>
                <a:gd name="T25" fmla="*/ 15 h 62"/>
                <a:gd name="T26" fmla="*/ 48 w 131"/>
                <a:gd name="T27" fmla="*/ 21 h 62"/>
                <a:gd name="T28" fmla="*/ 66 w 131"/>
                <a:gd name="T29" fmla="*/ 29 h 62"/>
                <a:gd name="T30" fmla="*/ 85 w 131"/>
                <a:gd name="T31" fmla="*/ 37 h 62"/>
                <a:gd name="T32" fmla="*/ 102 w 131"/>
                <a:gd name="T33" fmla="*/ 46 h 62"/>
                <a:gd name="T34" fmla="*/ 116 w 131"/>
                <a:gd name="T35" fmla="*/ 55 h 62"/>
                <a:gd name="T36" fmla="*/ 126 w 131"/>
                <a:gd name="T37" fmla="*/ 62 h 62"/>
                <a:gd name="T38" fmla="*/ 126 w 131"/>
                <a:gd name="T39" fmla="*/ 62 h 62"/>
                <a:gd name="T40" fmla="*/ 131 w 131"/>
                <a:gd name="T41" fmla="*/ 57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1"/>
                <a:gd name="T64" fmla="*/ 0 h 62"/>
                <a:gd name="T65" fmla="*/ 131 w 13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1" h="62">
                  <a:moveTo>
                    <a:pt x="131" y="57"/>
                  </a:moveTo>
                  <a:lnTo>
                    <a:pt x="131" y="57"/>
                  </a:lnTo>
                  <a:lnTo>
                    <a:pt x="120" y="47"/>
                  </a:lnTo>
                  <a:lnTo>
                    <a:pt x="105" y="38"/>
                  </a:lnTo>
                  <a:lnTo>
                    <a:pt x="88" y="29"/>
                  </a:lnTo>
                  <a:lnTo>
                    <a:pt x="68" y="21"/>
                  </a:lnTo>
                  <a:lnTo>
                    <a:pt x="50" y="13"/>
                  </a:lnTo>
                  <a:lnTo>
                    <a:pt x="31" y="7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1"/>
                  </a:lnTo>
                  <a:lnTo>
                    <a:pt x="28" y="15"/>
                  </a:lnTo>
                  <a:lnTo>
                    <a:pt x="48" y="21"/>
                  </a:lnTo>
                  <a:lnTo>
                    <a:pt x="66" y="29"/>
                  </a:lnTo>
                  <a:lnTo>
                    <a:pt x="85" y="37"/>
                  </a:lnTo>
                  <a:lnTo>
                    <a:pt x="102" y="46"/>
                  </a:lnTo>
                  <a:lnTo>
                    <a:pt x="116" y="55"/>
                  </a:lnTo>
                  <a:lnTo>
                    <a:pt x="126" y="62"/>
                  </a:lnTo>
                  <a:lnTo>
                    <a:pt x="131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1" name="Freeform 136"/>
            <p:cNvSpPr>
              <a:spLocks/>
            </p:cNvSpPr>
            <p:nvPr/>
          </p:nvSpPr>
          <p:spPr bwMode="auto">
            <a:xfrm>
              <a:off x="2645" y="3864"/>
              <a:ext cx="25" cy="20"/>
            </a:xfrm>
            <a:custGeom>
              <a:avLst/>
              <a:gdLst>
                <a:gd name="T0" fmla="*/ 17 w 25"/>
                <a:gd name="T1" fmla="*/ 8 h 20"/>
                <a:gd name="T2" fmla="*/ 16 w 25"/>
                <a:gd name="T3" fmla="*/ 4 h 20"/>
                <a:gd name="T4" fmla="*/ 15 w 25"/>
                <a:gd name="T5" fmla="*/ 8 h 20"/>
                <a:gd name="T6" fmla="*/ 16 w 25"/>
                <a:gd name="T7" fmla="*/ 11 h 20"/>
                <a:gd name="T8" fmla="*/ 16 w 25"/>
                <a:gd name="T9" fmla="*/ 12 h 20"/>
                <a:gd name="T10" fmla="*/ 5 w 25"/>
                <a:gd name="T11" fmla="*/ 4 h 20"/>
                <a:gd name="T12" fmla="*/ 0 w 25"/>
                <a:gd name="T13" fmla="*/ 9 h 20"/>
                <a:gd name="T14" fmla="*/ 14 w 25"/>
                <a:gd name="T15" fmla="*/ 20 h 20"/>
                <a:gd name="T16" fmla="*/ 24 w 25"/>
                <a:gd name="T17" fmla="*/ 16 h 20"/>
                <a:gd name="T18" fmla="*/ 25 w 25"/>
                <a:gd name="T19" fmla="*/ 8 h 20"/>
                <a:gd name="T20" fmla="*/ 24 w 25"/>
                <a:gd name="T21" fmla="*/ 4 h 20"/>
                <a:gd name="T22" fmla="*/ 22 w 25"/>
                <a:gd name="T23" fmla="*/ 0 h 20"/>
                <a:gd name="T24" fmla="*/ 24 w 25"/>
                <a:gd name="T25" fmla="*/ 4 h 20"/>
                <a:gd name="T26" fmla="*/ 24 w 25"/>
                <a:gd name="T27" fmla="*/ 2 h 20"/>
                <a:gd name="T28" fmla="*/ 22 w 25"/>
                <a:gd name="T29" fmla="*/ 0 h 20"/>
                <a:gd name="T30" fmla="*/ 17 w 25"/>
                <a:gd name="T31" fmla="*/ 8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20"/>
                <a:gd name="T50" fmla="*/ 25 w 25"/>
                <a:gd name="T51" fmla="*/ 20 h 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20">
                  <a:moveTo>
                    <a:pt x="17" y="8"/>
                  </a:moveTo>
                  <a:lnTo>
                    <a:pt x="16" y="4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5" y="4"/>
                  </a:lnTo>
                  <a:lnTo>
                    <a:pt x="0" y="9"/>
                  </a:lnTo>
                  <a:lnTo>
                    <a:pt x="14" y="20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2" name="Freeform 137"/>
            <p:cNvSpPr>
              <a:spLocks/>
            </p:cNvSpPr>
            <p:nvPr/>
          </p:nvSpPr>
          <p:spPr bwMode="auto">
            <a:xfrm>
              <a:off x="2396" y="3816"/>
              <a:ext cx="269" cy="81"/>
            </a:xfrm>
            <a:custGeom>
              <a:avLst/>
              <a:gdLst>
                <a:gd name="T0" fmla="*/ 269 w 269"/>
                <a:gd name="T1" fmla="*/ 52 h 81"/>
                <a:gd name="T2" fmla="*/ 269 w 269"/>
                <a:gd name="T3" fmla="*/ 56 h 81"/>
                <a:gd name="T4" fmla="*/ 269 w 269"/>
                <a:gd name="T5" fmla="*/ 61 h 81"/>
                <a:gd name="T6" fmla="*/ 264 w 269"/>
                <a:gd name="T7" fmla="*/ 64 h 81"/>
                <a:gd name="T8" fmla="*/ 252 w 269"/>
                <a:gd name="T9" fmla="*/ 55 h 81"/>
                <a:gd name="T10" fmla="*/ 241 w 269"/>
                <a:gd name="T11" fmla="*/ 46 h 81"/>
                <a:gd name="T12" fmla="*/ 226 w 269"/>
                <a:gd name="T13" fmla="*/ 37 h 81"/>
                <a:gd name="T14" fmla="*/ 210 w 269"/>
                <a:gd name="T15" fmla="*/ 28 h 81"/>
                <a:gd name="T16" fmla="*/ 190 w 269"/>
                <a:gd name="T17" fmla="*/ 20 h 81"/>
                <a:gd name="T18" fmla="*/ 172 w 269"/>
                <a:gd name="T19" fmla="*/ 12 h 81"/>
                <a:gd name="T20" fmla="*/ 153 w 269"/>
                <a:gd name="T21" fmla="*/ 6 h 81"/>
                <a:gd name="T22" fmla="*/ 137 w 269"/>
                <a:gd name="T23" fmla="*/ 2 h 81"/>
                <a:gd name="T24" fmla="*/ 123 w 269"/>
                <a:gd name="T25" fmla="*/ 0 h 81"/>
                <a:gd name="T26" fmla="*/ 111 w 269"/>
                <a:gd name="T27" fmla="*/ 2 h 81"/>
                <a:gd name="T28" fmla="*/ 99 w 269"/>
                <a:gd name="T29" fmla="*/ 4 h 81"/>
                <a:gd name="T30" fmla="*/ 86 w 269"/>
                <a:gd name="T31" fmla="*/ 8 h 81"/>
                <a:gd name="T32" fmla="*/ 73 w 269"/>
                <a:gd name="T33" fmla="*/ 13 h 81"/>
                <a:gd name="T34" fmla="*/ 60 w 269"/>
                <a:gd name="T35" fmla="*/ 21 h 81"/>
                <a:gd name="T36" fmla="*/ 50 w 269"/>
                <a:gd name="T37" fmla="*/ 29 h 81"/>
                <a:gd name="T38" fmla="*/ 39 w 269"/>
                <a:gd name="T39" fmla="*/ 37 h 81"/>
                <a:gd name="T40" fmla="*/ 29 w 269"/>
                <a:gd name="T41" fmla="*/ 46 h 81"/>
                <a:gd name="T42" fmla="*/ 16 w 269"/>
                <a:gd name="T43" fmla="*/ 56 h 81"/>
                <a:gd name="T44" fmla="*/ 6 w 269"/>
                <a:gd name="T45" fmla="*/ 57 h 81"/>
                <a:gd name="T46" fmla="*/ 1 w 269"/>
                <a:gd name="T47" fmla="*/ 55 h 81"/>
                <a:gd name="T48" fmla="*/ 0 w 269"/>
                <a:gd name="T49" fmla="*/ 52 h 81"/>
                <a:gd name="T50" fmla="*/ 1 w 269"/>
                <a:gd name="T51" fmla="*/ 60 h 81"/>
                <a:gd name="T52" fmla="*/ 11 w 269"/>
                <a:gd name="T53" fmla="*/ 65 h 81"/>
                <a:gd name="T54" fmla="*/ 27 w 269"/>
                <a:gd name="T55" fmla="*/ 70 h 81"/>
                <a:gd name="T56" fmla="*/ 47 w 269"/>
                <a:gd name="T57" fmla="*/ 74 h 81"/>
                <a:gd name="T58" fmla="*/ 69 w 269"/>
                <a:gd name="T59" fmla="*/ 77 h 81"/>
                <a:gd name="T60" fmla="*/ 91 w 269"/>
                <a:gd name="T61" fmla="*/ 79 h 81"/>
                <a:gd name="T62" fmla="*/ 111 w 269"/>
                <a:gd name="T63" fmla="*/ 81 h 81"/>
                <a:gd name="T64" fmla="*/ 128 w 269"/>
                <a:gd name="T65" fmla="*/ 81 h 81"/>
                <a:gd name="T66" fmla="*/ 146 w 269"/>
                <a:gd name="T67" fmla="*/ 81 h 81"/>
                <a:gd name="T68" fmla="*/ 168 w 269"/>
                <a:gd name="T69" fmla="*/ 81 h 81"/>
                <a:gd name="T70" fmla="*/ 194 w 269"/>
                <a:gd name="T71" fmla="*/ 79 h 81"/>
                <a:gd name="T72" fmla="*/ 218 w 269"/>
                <a:gd name="T73" fmla="*/ 78 h 81"/>
                <a:gd name="T74" fmla="*/ 241 w 269"/>
                <a:gd name="T75" fmla="*/ 74 h 81"/>
                <a:gd name="T76" fmla="*/ 258 w 269"/>
                <a:gd name="T77" fmla="*/ 69 h 81"/>
                <a:gd name="T78" fmla="*/ 268 w 269"/>
                <a:gd name="T79" fmla="*/ 63 h 81"/>
                <a:gd name="T80" fmla="*/ 269 w 269"/>
                <a:gd name="T81" fmla="*/ 52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1"/>
                <a:gd name="T125" fmla="*/ 269 w 269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1">
                  <a:moveTo>
                    <a:pt x="269" y="52"/>
                  </a:moveTo>
                  <a:lnTo>
                    <a:pt x="269" y="56"/>
                  </a:lnTo>
                  <a:lnTo>
                    <a:pt x="269" y="61"/>
                  </a:lnTo>
                  <a:lnTo>
                    <a:pt x="264" y="64"/>
                  </a:lnTo>
                  <a:lnTo>
                    <a:pt x="252" y="55"/>
                  </a:lnTo>
                  <a:lnTo>
                    <a:pt x="241" y="46"/>
                  </a:lnTo>
                  <a:lnTo>
                    <a:pt x="226" y="37"/>
                  </a:lnTo>
                  <a:lnTo>
                    <a:pt x="210" y="28"/>
                  </a:lnTo>
                  <a:lnTo>
                    <a:pt x="190" y="20"/>
                  </a:lnTo>
                  <a:lnTo>
                    <a:pt x="172" y="12"/>
                  </a:lnTo>
                  <a:lnTo>
                    <a:pt x="153" y="6"/>
                  </a:lnTo>
                  <a:lnTo>
                    <a:pt x="137" y="2"/>
                  </a:lnTo>
                  <a:lnTo>
                    <a:pt x="123" y="0"/>
                  </a:lnTo>
                  <a:lnTo>
                    <a:pt x="111" y="2"/>
                  </a:lnTo>
                  <a:lnTo>
                    <a:pt x="99" y="4"/>
                  </a:lnTo>
                  <a:lnTo>
                    <a:pt x="86" y="8"/>
                  </a:lnTo>
                  <a:lnTo>
                    <a:pt x="73" y="13"/>
                  </a:lnTo>
                  <a:lnTo>
                    <a:pt x="60" y="21"/>
                  </a:lnTo>
                  <a:lnTo>
                    <a:pt x="50" y="29"/>
                  </a:lnTo>
                  <a:lnTo>
                    <a:pt x="39" y="37"/>
                  </a:lnTo>
                  <a:lnTo>
                    <a:pt x="29" y="46"/>
                  </a:lnTo>
                  <a:lnTo>
                    <a:pt x="16" y="56"/>
                  </a:lnTo>
                  <a:lnTo>
                    <a:pt x="6" y="57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1" y="60"/>
                  </a:lnTo>
                  <a:lnTo>
                    <a:pt x="11" y="65"/>
                  </a:lnTo>
                  <a:lnTo>
                    <a:pt x="27" y="70"/>
                  </a:lnTo>
                  <a:lnTo>
                    <a:pt x="47" y="74"/>
                  </a:lnTo>
                  <a:lnTo>
                    <a:pt x="69" y="77"/>
                  </a:lnTo>
                  <a:lnTo>
                    <a:pt x="91" y="79"/>
                  </a:lnTo>
                  <a:lnTo>
                    <a:pt x="111" y="81"/>
                  </a:lnTo>
                  <a:lnTo>
                    <a:pt x="128" y="81"/>
                  </a:lnTo>
                  <a:lnTo>
                    <a:pt x="146" y="81"/>
                  </a:lnTo>
                  <a:lnTo>
                    <a:pt x="168" y="81"/>
                  </a:lnTo>
                  <a:lnTo>
                    <a:pt x="194" y="79"/>
                  </a:lnTo>
                  <a:lnTo>
                    <a:pt x="218" y="78"/>
                  </a:lnTo>
                  <a:lnTo>
                    <a:pt x="241" y="74"/>
                  </a:lnTo>
                  <a:lnTo>
                    <a:pt x="258" y="69"/>
                  </a:lnTo>
                  <a:lnTo>
                    <a:pt x="268" y="63"/>
                  </a:lnTo>
                  <a:lnTo>
                    <a:pt x="269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3" name="Freeform 138"/>
            <p:cNvSpPr>
              <a:spLocks/>
            </p:cNvSpPr>
            <p:nvPr/>
          </p:nvSpPr>
          <p:spPr bwMode="auto">
            <a:xfrm>
              <a:off x="2496" y="3866"/>
              <a:ext cx="53" cy="22"/>
            </a:xfrm>
            <a:custGeom>
              <a:avLst/>
              <a:gdLst>
                <a:gd name="T0" fmla="*/ 5 w 53"/>
                <a:gd name="T1" fmla="*/ 0 h 22"/>
                <a:gd name="T2" fmla="*/ 10 w 53"/>
                <a:gd name="T3" fmla="*/ 2 h 22"/>
                <a:gd name="T4" fmla="*/ 15 w 53"/>
                <a:gd name="T5" fmla="*/ 5 h 22"/>
                <a:gd name="T6" fmla="*/ 21 w 53"/>
                <a:gd name="T7" fmla="*/ 6 h 22"/>
                <a:gd name="T8" fmla="*/ 27 w 53"/>
                <a:gd name="T9" fmla="*/ 7 h 22"/>
                <a:gd name="T10" fmla="*/ 32 w 53"/>
                <a:gd name="T11" fmla="*/ 7 h 22"/>
                <a:gd name="T12" fmla="*/ 38 w 53"/>
                <a:gd name="T13" fmla="*/ 7 h 22"/>
                <a:gd name="T14" fmla="*/ 43 w 53"/>
                <a:gd name="T15" fmla="*/ 6 h 22"/>
                <a:gd name="T16" fmla="*/ 48 w 53"/>
                <a:gd name="T17" fmla="*/ 5 h 22"/>
                <a:gd name="T18" fmla="*/ 53 w 53"/>
                <a:gd name="T19" fmla="*/ 5 h 22"/>
                <a:gd name="T20" fmla="*/ 51 w 53"/>
                <a:gd name="T21" fmla="*/ 11 h 22"/>
                <a:gd name="T22" fmla="*/ 44 w 53"/>
                <a:gd name="T23" fmla="*/ 18 h 22"/>
                <a:gd name="T24" fmla="*/ 32 w 53"/>
                <a:gd name="T25" fmla="*/ 22 h 22"/>
                <a:gd name="T26" fmla="*/ 25 w 53"/>
                <a:gd name="T27" fmla="*/ 20 h 22"/>
                <a:gd name="T28" fmla="*/ 17 w 53"/>
                <a:gd name="T29" fmla="*/ 19 h 22"/>
                <a:gd name="T30" fmla="*/ 11 w 53"/>
                <a:gd name="T31" fmla="*/ 16 h 22"/>
                <a:gd name="T32" fmla="*/ 7 w 53"/>
                <a:gd name="T33" fmla="*/ 13 h 22"/>
                <a:gd name="T34" fmla="*/ 2 w 53"/>
                <a:gd name="T35" fmla="*/ 10 h 22"/>
                <a:gd name="T36" fmla="*/ 0 w 53"/>
                <a:gd name="T37" fmla="*/ 6 h 22"/>
                <a:gd name="T38" fmla="*/ 2 w 53"/>
                <a:gd name="T39" fmla="*/ 2 h 22"/>
                <a:gd name="T40" fmla="*/ 5 w 53"/>
                <a:gd name="T41" fmla="*/ 0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2"/>
                <a:gd name="T65" fmla="*/ 53 w 53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2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21" y="6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8" y="7"/>
                  </a:lnTo>
                  <a:lnTo>
                    <a:pt x="43" y="6"/>
                  </a:lnTo>
                  <a:lnTo>
                    <a:pt x="48" y="5"/>
                  </a:lnTo>
                  <a:lnTo>
                    <a:pt x="53" y="5"/>
                  </a:lnTo>
                  <a:lnTo>
                    <a:pt x="51" y="11"/>
                  </a:lnTo>
                  <a:lnTo>
                    <a:pt x="44" y="18"/>
                  </a:lnTo>
                  <a:lnTo>
                    <a:pt x="32" y="22"/>
                  </a:lnTo>
                  <a:lnTo>
                    <a:pt x="25" y="20"/>
                  </a:lnTo>
                  <a:lnTo>
                    <a:pt x="17" y="19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4" name="Freeform 139"/>
            <p:cNvSpPr>
              <a:spLocks/>
            </p:cNvSpPr>
            <p:nvPr/>
          </p:nvSpPr>
          <p:spPr bwMode="auto">
            <a:xfrm>
              <a:off x="2505" y="1575"/>
              <a:ext cx="57" cy="59"/>
            </a:xfrm>
            <a:custGeom>
              <a:avLst/>
              <a:gdLst>
                <a:gd name="T0" fmla="*/ 57 w 57"/>
                <a:gd name="T1" fmla="*/ 22 h 59"/>
                <a:gd name="T2" fmla="*/ 57 w 57"/>
                <a:gd name="T3" fmla="*/ 17 h 59"/>
                <a:gd name="T4" fmla="*/ 56 w 57"/>
                <a:gd name="T5" fmla="*/ 13 h 59"/>
                <a:gd name="T6" fmla="*/ 52 w 57"/>
                <a:gd name="T7" fmla="*/ 8 h 59"/>
                <a:gd name="T8" fmla="*/ 47 w 57"/>
                <a:gd name="T9" fmla="*/ 4 h 59"/>
                <a:gd name="T10" fmla="*/ 41 w 57"/>
                <a:gd name="T11" fmla="*/ 2 h 59"/>
                <a:gd name="T12" fmla="*/ 34 w 57"/>
                <a:gd name="T13" fmla="*/ 0 h 59"/>
                <a:gd name="T14" fmla="*/ 27 w 57"/>
                <a:gd name="T15" fmla="*/ 0 h 59"/>
                <a:gd name="T16" fmla="*/ 18 w 57"/>
                <a:gd name="T17" fmla="*/ 3 h 59"/>
                <a:gd name="T18" fmla="*/ 11 w 57"/>
                <a:gd name="T19" fmla="*/ 8 h 59"/>
                <a:gd name="T20" fmla="*/ 5 w 57"/>
                <a:gd name="T21" fmla="*/ 16 h 59"/>
                <a:gd name="T22" fmla="*/ 1 w 57"/>
                <a:gd name="T23" fmla="*/ 25 h 59"/>
                <a:gd name="T24" fmla="*/ 0 w 57"/>
                <a:gd name="T25" fmla="*/ 34 h 59"/>
                <a:gd name="T26" fmla="*/ 1 w 57"/>
                <a:gd name="T27" fmla="*/ 43 h 59"/>
                <a:gd name="T28" fmla="*/ 6 w 57"/>
                <a:gd name="T29" fmla="*/ 51 h 59"/>
                <a:gd name="T30" fmla="*/ 13 w 57"/>
                <a:gd name="T31" fmla="*/ 56 h 59"/>
                <a:gd name="T32" fmla="*/ 25 w 57"/>
                <a:gd name="T33" fmla="*/ 59 h 59"/>
                <a:gd name="T34" fmla="*/ 41 w 57"/>
                <a:gd name="T35" fmla="*/ 56 h 59"/>
                <a:gd name="T36" fmla="*/ 41 w 57"/>
                <a:gd name="T37" fmla="*/ 48 h 59"/>
                <a:gd name="T38" fmla="*/ 34 w 57"/>
                <a:gd name="T39" fmla="*/ 41 h 59"/>
                <a:gd name="T40" fmla="*/ 30 w 57"/>
                <a:gd name="T41" fmla="*/ 37 h 59"/>
                <a:gd name="T42" fmla="*/ 29 w 57"/>
                <a:gd name="T43" fmla="*/ 33 h 59"/>
                <a:gd name="T44" fmla="*/ 28 w 57"/>
                <a:gd name="T45" fmla="*/ 25 h 59"/>
                <a:gd name="T46" fmla="*/ 30 w 57"/>
                <a:gd name="T47" fmla="*/ 20 h 59"/>
                <a:gd name="T48" fmla="*/ 40 w 57"/>
                <a:gd name="T49" fmla="*/ 21 h 59"/>
                <a:gd name="T50" fmla="*/ 51 w 57"/>
                <a:gd name="T51" fmla="*/ 26 h 59"/>
                <a:gd name="T52" fmla="*/ 56 w 57"/>
                <a:gd name="T53" fmla="*/ 25 h 59"/>
                <a:gd name="T54" fmla="*/ 57 w 57"/>
                <a:gd name="T55" fmla="*/ 24 h 59"/>
                <a:gd name="T56" fmla="*/ 57 w 57"/>
                <a:gd name="T57" fmla="*/ 22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9"/>
                <a:gd name="T89" fmla="*/ 57 w 57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9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1"/>
                  </a:lnTo>
                  <a:lnTo>
                    <a:pt x="13" y="56"/>
                  </a:lnTo>
                  <a:lnTo>
                    <a:pt x="25" y="59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20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5" name="Freeform 140"/>
            <p:cNvSpPr>
              <a:spLocks/>
            </p:cNvSpPr>
            <p:nvPr/>
          </p:nvSpPr>
          <p:spPr bwMode="auto">
            <a:xfrm>
              <a:off x="2318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2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5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5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2 w 89"/>
                <a:gd name="T31" fmla="*/ 1 h 95"/>
                <a:gd name="T32" fmla="*/ 44 w 89"/>
                <a:gd name="T33" fmla="*/ 0 h 95"/>
                <a:gd name="T34" fmla="*/ 35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5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6" name="Freeform 141"/>
            <p:cNvSpPr>
              <a:spLocks/>
            </p:cNvSpPr>
            <p:nvPr/>
          </p:nvSpPr>
          <p:spPr bwMode="auto">
            <a:xfrm>
              <a:off x="2645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3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6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6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3 w 89"/>
                <a:gd name="T31" fmla="*/ 1 h 95"/>
                <a:gd name="T32" fmla="*/ 44 w 89"/>
                <a:gd name="T33" fmla="*/ 0 h 95"/>
                <a:gd name="T34" fmla="*/ 36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6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7" name="Freeform 142"/>
            <p:cNvSpPr>
              <a:spLocks/>
            </p:cNvSpPr>
            <p:nvPr/>
          </p:nvSpPr>
          <p:spPr bwMode="auto">
            <a:xfrm>
              <a:off x="2356" y="2123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9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9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90 h 94"/>
                <a:gd name="T36" fmla="*/ 5 w 333"/>
                <a:gd name="T37" fmla="*/ 93 h 94"/>
                <a:gd name="T38" fmla="*/ 10 w 333"/>
                <a:gd name="T39" fmla="*/ 93 h 94"/>
                <a:gd name="T40" fmla="*/ 18 w 333"/>
                <a:gd name="T41" fmla="*/ 85 h 94"/>
                <a:gd name="T42" fmla="*/ 19 w 333"/>
                <a:gd name="T43" fmla="*/ 83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4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3"/>
                  </a:lnTo>
                  <a:lnTo>
                    <a:pt x="18" y="85"/>
                  </a:lnTo>
                  <a:lnTo>
                    <a:pt x="19" y="83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8" name="Freeform 143"/>
            <p:cNvSpPr>
              <a:spLocks/>
            </p:cNvSpPr>
            <p:nvPr/>
          </p:nvSpPr>
          <p:spPr bwMode="auto">
            <a:xfrm>
              <a:off x="2523" y="2118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5 h 93"/>
                <a:gd name="T8" fmla="*/ 92 w 171"/>
                <a:gd name="T9" fmla="*/ 24 h 93"/>
                <a:gd name="T10" fmla="*/ 116 w 171"/>
                <a:gd name="T11" fmla="*/ 35 h 93"/>
                <a:gd name="T12" fmla="*/ 136 w 171"/>
                <a:gd name="T13" fmla="*/ 47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3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6 h 93"/>
                <a:gd name="T32" fmla="*/ 64 w 171"/>
                <a:gd name="T33" fmla="*/ 7 h 93"/>
                <a:gd name="T34" fmla="*/ 34 w 171"/>
                <a:gd name="T35" fmla="*/ 2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5"/>
                  </a:lnTo>
                  <a:lnTo>
                    <a:pt x="92" y="24"/>
                  </a:lnTo>
                  <a:lnTo>
                    <a:pt x="116" y="35"/>
                  </a:lnTo>
                  <a:lnTo>
                    <a:pt x="136" y="47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3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6"/>
                  </a:lnTo>
                  <a:lnTo>
                    <a:pt x="64" y="7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9" name="Freeform 144"/>
            <p:cNvSpPr>
              <a:spLocks/>
            </p:cNvSpPr>
            <p:nvPr/>
          </p:nvSpPr>
          <p:spPr bwMode="auto">
            <a:xfrm>
              <a:off x="2351" y="2118"/>
              <a:ext cx="172" cy="94"/>
            </a:xfrm>
            <a:custGeom>
              <a:avLst/>
              <a:gdLst>
                <a:gd name="T0" fmla="*/ 9 w 172"/>
                <a:gd name="T1" fmla="*/ 91 h 94"/>
                <a:gd name="T2" fmla="*/ 10 w 172"/>
                <a:gd name="T3" fmla="*/ 93 h 94"/>
                <a:gd name="T4" fmla="*/ 12 w 172"/>
                <a:gd name="T5" fmla="*/ 76 h 94"/>
                <a:gd name="T6" fmla="*/ 22 w 172"/>
                <a:gd name="T7" fmla="*/ 62 h 94"/>
                <a:gd name="T8" fmla="*/ 36 w 172"/>
                <a:gd name="T9" fmla="*/ 47 h 94"/>
                <a:gd name="T10" fmla="*/ 56 w 172"/>
                <a:gd name="T11" fmla="*/ 35 h 94"/>
                <a:gd name="T12" fmla="*/ 80 w 172"/>
                <a:gd name="T13" fmla="*/ 24 h 94"/>
                <a:gd name="T14" fmla="*/ 107 w 172"/>
                <a:gd name="T15" fmla="*/ 15 h 94"/>
                <a:gd name="T16" fmla="*/ 138 w 172"/>
                <a:gd name="T17" fmla="*/ 10 h 94"/>
                <a:gd name="T18" fmla="*/ 172 w 172"/>
                <a:gd name="T19" fmla="*/ 10 h 94"/>
                <a:gd name="T20" fmla="*/ 172 w 172"/>
                <a:gd name="T21" fmla="*/ 0 h 94"/>
                <a:gd name="T22" fmla="*/ 138 w 172"/>
                <a:gd name="T23" fmla="*/ 2 h 94"/>
                <a:gd name="T24" fmla="*/ 107 w 172"/>
                <a:gd name="T25" fmla="*/ 7 h 94"/>
                <a:gd name="T26" fmla="*/ 78 w 172"/>
                <a:gd name="T27" fmla="*/ 16 h 94"/>
                <a:gd name="T28" fmla="*/ 53 w 172"/>
                <a:gd name="T29" fmla="*/ 27 h 94"/>
                <a:gd name="T30" fmla="*/ 32 w 172"/>
                <a:gd name="T31" fmla="*/ 40 h 94"/>
                <a:gd name="T32" fmla="*/ 15 w 172"/>
                <a:gd name="T33" fmla="*/ 57 h 94"/>
                <a:gd name="T34" fmla="*/ 5 w 172"/>
                <a:gd name="T35" fmla="*/ 73 h 94"/>
                <a:gd name="T36" fmla="*/ 0 w 172"/>
                <a:gd name="T37" fmla="*/ 93 h 94"/>
                <a:gd name="T38" fmla="*/ 1 w 172"/>
                <a:gd name="T39" fmla="*/ 94 h 94"/>
                <a:gd name="T40" fmla="*/ 9 w 172"/>
                <a:gd name="T41" fmla="*/ 9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4"/>
                <a:gd name="T65" fmla="*/ 172 w 172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4">
                  <a:moveTo>
                    <a:pt x="9" y="91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7"/>
                  </a:lnTo>
                  <a:lnTo>
                    <a:pt x="56" y="35"/>
                  </a:lnTo>
                  <a:lnTo>
                    <a:pt x="80" y="24"/>
                  </a:lnTo>
                  <a:lnTo>
                    <a:pt x="107" y="15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2"/>
                  </a:lnTo>
                  <a:lnTo>
                    <a:pt x="107" y="7"/>
                  </a:lnTo>
                  <a:lnTo>
                    <a:pt x="78" y="16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9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0" name="Freeform 145"/>
            <p:cNvSpPr>
              <a:spLocks/>
            </p:cNvSpPr>
            <p:nvPr/>
          </p:nvSpPr>
          <p:spPr bwMode="auto">
            <a:xfrm>
              <a:off x="2352" y="2206"/>
              <a:ext cx="26" cy="14"/>
            </a:xfrm>
            <a:custGeom>
              <a:avLst/>
              <a:gdLst>
                <a:gd name="T0" fmla="*/ 18 w 26"/>
                <a:gd name="T1" fmla="*/ 1 h 14"/>
                <a:gd name="T2" fmla="*/ 18 w 26"/>
                <a:gd name="T3" fmla="*/ 0 h 14"/>
                <a:gd name="T4" fmla="*/ 12 w 26"/>
                <a:gd name="T5" fmla="*/ 6 h 14"/>
                <a:gd name="T6" fmla="*/ 10 w 26"/>
                <a:gd name="T7" fmla="*/ 6 h 14"/>
                <a:gd name="T8" fmla="*/ 8 w 26"/>
                <a:gd name="T9" fmla="*/ 5 h 14"/>
                <a:gd name="T10" fmla="*/ 8 w 26"/>
                <a:gd name="T11" fmla="*/ 3 h 14"/>
                <a:gd name="T12" fmla="*/ 0 w 26"/>
                <a:gd name="T13" fmla="*/ 6 h 14"/>
                <a:gd name="T14" fmla="*/ 3 w 26"/>
                <a:gd name="T15" fmla="*/ 10 h 14"/>
                <a:gd name="T16" fmla="*/ 8 w 26"/>
                <a:gd name="T17" fmla="*/ 14 h 14"/>
                <a:gd name="T18" fmla="*/ 15 w 26"/>
                <a:gd name="T19" fmla="*/ 14 h 14"/>
                <a:gd name="T20" fmla="*/ 26 w 26"/>
                <a:gd name="T21" fmla="*/ 5 h 14"/>
                <a:gd name="T22" fmla="*/ 26 w 26"/>
                <a:gd name="T23" fmla="*/ 3 h 14"/>
                <a:gd name="T24" fmla="*/ 26 w 26"/>
                <a:gd name="T25" fmla="*/ 5 h 14"/>
                <a:gd name="T26" fmla="*/ 26 w 26"/>
                <a:gd name="T27" fmla="*/ 5 h 14"/>
                <a:gd name="T28" fmla="*/ 26 w 26"/>
                <a:gd name="T29" fmla="*/ 3 h 14"/>
                <a:gd name="T30" fmla="*/ 18 w 26"/>
                <a:gd name="T31" fmla="*/ 1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14"/>
                <a:gd name="T50" fmla="*/ 26 w 26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14">
                  <a:moveTo>
                    <a:pt x="18" y="1"/>
                  </a:moveTo>
                  <a:lnTo>
                    <a:pt x="18" y="0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5" y="14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1" name="Freeform 146"/>
            <p:cNvSpPr>
              <a:spLocks/>
            </p:cNvSpPr>
            <p:nvPr/>
          </p:nvSpPr>
          <p:spPr bwMode="auto">
            <a:xfrm>
              <a:off x="2370" y="2203"/>
              <a:ext cx="9" cy="6"/>
            </a:xfrm>
            <a:custGeom>
              <a:avLst/>
              <a:gdLst>
                <a:gd name="T0" fmla="*/ 3 w 9"/>
                <a:gd name="T1" fmla="*/ 0 h 6"/>
                <a:gd name="T2" fmla="*/ 2 w 9"/>
                <a:gd name="T3" fmla="*/ 1 h 6"/>
                <a:gd name="T4" fmla="*/ 0 w 9"/>
                <a:gd name="T5" fmla="*/ 4 h 6"/>
                <a:gd name="T6" fmla="*/ 8 w 9"/>
                <a:gd name="T7" fmla="*/ 6 h 6"/>
                <a:gd name="T8" fmla="*/ 9 w 9"/>
                <a:gd name="T9" fmla="*/ 4 h 6"/>
                <a:gd name="T10" fmla="*/ 8 w 9"/>
                <a:gd name="T11" fmla="*/ 5 h 6"/>
                <a:gd name="T12" fmla="*/ 3 w 9"/>
                <a:gd name="T13" fmla="*/ 0 h 6"/>
                <a:gd name="T14" fmla="*/ 2 w 9"/>
                <a:gd name="T15" fmla="*/ 0 h 6"/>
                <a:gd name="T16" fmla="*/ 2 w 9"/>
                <a:gd name="T17" fmla="*/ 1 h 6"/>
                <a:gd name="T18" fmla="*/ 3 w 9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6"/>
                <a:gd name="T32" fmla="*/ 9 w 9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6">
                  <a:moveTo>
                    <a:pt x="3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5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2" name="Freeform 147"/>
            <p:cNvSpPr>
              <a:spLocks/>
            </p:cNvSpPr>
            <p:nvPr/>
          </p:nvSpPr>
          <p:spPr bwMode="auto">
            <a:xfrm>
              <a:off x="2373" y="2154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1 h 54"/>
                <a:gd name="T14" fmla="*/ 27 w 150"/>
                <a:gd name="T15" fmla="*/ 30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1"/>
                  </a:lnTo>
                  <a:lnTo>
                    <a:pt x="27" y="30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3" name="Freeform 148"/>
            <p:cNvSpPr>
              <a:spLocks/>
            </p:cNvSpPr>
            <p:nvPr/>
          </p:nvSpPr>
          <p:spPr bwMode="auto">
            <a:xfrm>
              <a:off x="2523" y="2154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30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30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4" name="Freeform 149"/>
            <p:cNvSpPr>
              <a:spLocks/>
            </p:cNvSpPr>
            <p:nvPr/>
          </p:nvSpPr>
          <p:spPr bwMode="auto">
            <a:xfrm>
              <a:off x="2667" y="2204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5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5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5" name="Freeform 150"/>
            <p:cNvSpPr>
              <a:spLocks/>
            </p:cNvSpPr>
            <p:nvPr/>
          </p:nvSpPr>
          <p:spPr bwMode="auto">
            <a:xfrm>
              <a:off x="2419" y="2123"/>
              <a:ext cx="229" cy="62"/>
            </a:xfrm>
            <a:custGeom>
              <a:avLst/>
              <a:gdLst>
                <a:gd name="T0" fmla="*/ 11 w 229"/>
                <a:gd name="T1" fmla="*/ 52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8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8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8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9 h 62"/>
                <a:gd name="T92" fmla="*/ 39 w 229"/>
                <a:gd name="T93" fmla="*/ 39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2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9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8"/>
                  </a:lnTo>
                  <a:lnTo>
                    <a:pt x="96" y="8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8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7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9"/>
                  </a:lnTo>
                  <a:lnTo>
                    <a:pt x="47" y="39"/>
                  </a:lnTo>
                  <a:lnTo>
                    <a:pt x="41" y="39"/>
                  </a:lnTo>
                  <a:lnTo>
                    <a:pt x="39" y="39"/>
                  </a:lnTo>
                  <a:lnTo>
                    <a:pt x="34" y="39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6" name="Freeform 151"/>
            <p:cNvSpPr>
              <a:spLocks/>
            </p:cNvSpPr>
            <p:nvPr/>
          </p:nvSpPr>
          <p:spPr bwMode="auto">
            <a:xfrm>
              <a:off x="2467" y="2239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6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1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6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1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7" name="Freeform 152"/>
            <p:cNvSpPr>
              <a:spLocks/>
            </p:cNvSpPr>
            <p:nvPr/>
          </p:nvSpPr>
          <p:spPr bwMode="auto">
            <a:xfrm>
              <a:off x="2318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5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5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8" name="Freeform 153"/>
            <p:cNvSpPr>
              <a:spLocks/>
            </p:cNvSpPr>
            <p:nvPr/>
          </p:nvSpPr>
          <p:spPr bwMode="auto">
            <a:xfrm>
              <a:off x="2645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6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6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9" name="Freeform 154"/>
            <p:cNvSpPr>
              <a:spLocks/>
            </p:cNvSpPr>
            <p:nvPr/>
          </p:nvSpPr>
          <p:spPr bwMode="auto">
            <a:xfrm>
              <a:off x="2356" y="1077"/>
              <a:ext cx="333" cy="95"/>
            </a:xfrm>
            <a:custGeom>
              <a:avLst/>
              <a:gdLst>
                <a:gd name="T0" fmla="*/ 333 w 333"/>
                <a:gd name="T1" fmla="*/ 88 h 95"/>
                <a:gd name="T2" fmla="*/ 329 w 333"/>
                <a:gd name="T3" fmla="*/ 70 h 95"/>
                <a:gd name="T4" fmla="*/ 320 w 333"/>
                <a:gd name="T5" fmla="*/ 55 h 95"/>
                <a:gd name="T6" fmla="*/ 305 w 333"/>
                <a:gd name="T7" fmla="*/ 39 h 95"/>
                <a:gd name="T8" fmla="*/ 285 w 333"/>
                <a:gd name="T9" fmla="*/ 26 h 95"/>
                <a:gd name="T10" fmla="*/ 260 w 333"/>
                <a:gd name="T11" fmla="*/ 16 h 95"/>
                <a:gd name="T12" fmla="*/ 231 w 333"/>
                <a:gd name="T13" fmla="*/ 7 h 95"/>
                <a:gd name="T14" fmla="*/ 201 w 333"/>
                <a:gd name="T15" fmla="*/ 2 h 95"/>
                <a:gd name="T16" fmla="*/ 167 w 333"/>
                <a:gd name="T17" fmla="*/ 0 h 95"/>
                <a:gd name="T18" fmla="*/ 133 w 333"/>
                <a:gd name="T19" fmla="*/ 2 h 95"/>
                <a:gd name="T20" fmla="*/ 102 w 333"/>
                <a:gd name="T21" fmla="*/ 7 h 95"/>
                <a:gd name="T22" fmla="*/ 74 w 333"/>
                <a:gd name="T23" fmla="*/ 16 h 95"/>
                <a:gd name="T24" fmla="*/ 50 w 333"/>
                <a:gd name="T25" fmla="*/ 26 h 95"/>
                <a:gd name="T26" fmla="*/ 29 w 333"/>
                <a:gd name="T27" fmla="*/ 39 h 95"/>
                <a:gd name="T28" fmla="*/ 13 w 333"/>
                <a:gd name="T29" fmla="*/ 55 h 95"/>
                <a:gd name="T30" fmla="*/ 4 w 333"/>
                <a:gd name="T31" fmla="*/ 70 h 95"/>
                <a:gd name="T32" fmla="*/ 0 w 333"/>
                <a:gd name="T33" fmla="*/ 88 h 95"/>
                <a:gd name="T34" fmla="*/ 1 w 333"/>
                <a:gd name="T35" fmla="*/ 90 h 95"/>
                <a:gd name="T36" fmla="*/ 5 w 333"/>
                <a:gd name="T37" fmla="*/ 93 h 95"/>
                <a:gd name="T38" fmla="*/ 10 w 333"/>
                <a:gd name="T39" fmla="*/ 92 h 95"/>
                <a:gd name="T40" fmla="*/ 18 w 333"/>
                <a:gd name="T41" fmla="*/ 84 h 95"/>
                <a:gd name="T42" fmla="*/ 19 w 333"/>
                <a:gd name="T43" fmla="*/ 83 h 95"/>
                <a:gd name="T44" fmla="*/ 31 w 333"/>
                <a:gd name="T45" fmla="*/ 73 h 95"/>
                <a:gd name="T46" fmla="*/ 45 w 333"/>
                <a:gd name="T47" fmla="*/ 64 h 95"/>
                <a:gd name="T48" fmla="*/ 62 w 333"/>
                <a:gd name="T49" fmla="*/ 56 h 95"/>
                <a:gd name="T50" fmla="*/ 80 w 333"/>
                <a:gd name="T51" fmla="*/ 49 h 95"/>
                <a:gd name="T52" fmla="*/ 99 w 333"/>
                <a:gd name="T53" fmla="*/ 44 h 95"/>
                <a:gd name="T54" fmla="*/ 121 w 333"/>
                <a:gd name="T55" fmla="*/ 40 h 95"/>
                <a:gd name="T56" fmla="*/ 143 w 333"/>
                <a:gd name="T57" fmla="*/ 38 h 95"/>
                <a:gd name="T58" fmla="*/ 167 w 333"/>
                <a:gd name="T59" fmla="*/ 37 h 95"/>
                <a:gd name="T60" fmla="*/ 191 w 333"/>
                <a:gd name="T61" fmla="*/ 38 h 95"/>
                <a:gd name="T62" fmla="*/ 214 w 333"/>
                <a:gd name="T63" fmla="*/ 40 h 95"/>
                <a:gd name="T64" fmla="*/ 235 w 333"/>
                <a:gd name="T65" fmla="*/ 44 h 95"/>
                <a:gd name="T66" fmla="*/ 256 w 333"/>
                <a:gd name="T67" fmla="*/ 49 h 95"/>
                <a:gd name="T68" fmla="*/ 274 w 333"/>
                <a:gd name="T69" fmla="*/ 57 h 95"/>
                <a:gd name="T70" fmla="*/ 289 w 333"/>
                <a:gd name="T71" fmla="*/ 65 h 95"/>
                <a:gd name="T72" fmla="*/ 303 w 333"/>
                <a:gd name="T73" fmla="*/ 74 h 95"/>
                <a:gd name="T74" fmla="*/ 315 w 333"/>
                <a:gd name="T75" fmla="*/ 84 h 95"/>
                <a:gd name="T76" fmla="*/ 317 w 333"/>
                <a:gd name="T77" fmla="*/ 87 h 95"/>
                <a:gd name="T78" fmla="*/ 322 w 333"/>
                <a:gd name="T79" fmla="*/ 92 h 95"/>
                <a:gd name="T80" fmla="*/ 328 w 333"/>
                <a:gd name="T81" fmla="*/ 95 h 95"/>
                <a:gd name="T82" fmla="*/ 333 w 333"/>
                <a:gd name="T83" fmla="*/ 88 h 9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5"/>
                <a:gd name="T128" fmla="*/ 333 w 333"/>
                <a:gd name="T129" fmla="*/ 95 h 9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5">
                  <a:moveTo>
                    <a:pt x="333" y="88"/>
                  </a:moveTo>
                  <a:lnTo>
                    <a:pt x="329" y="70"/>
                  </a:lnTo>
                  <a:lnTo>
                    <a:pt x="320" y="55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6"/>
                  </a:lnTo>
                  <a:lnTo>
                    <a:pt x="231" y="7"/>
                  </a:lnTo>
                  <a:lnTo>
                    <a:pt x="201" y="2"/>
                  </a:lnTo>
                  <a:lnTo>
                    <a:pt x="167" y="0"/>
                  </a:lnTo>
                  <a:lnTo>
                    <a:pt x="133" y="2"/>
                  </a:lnTo>
                  <a:lnTo>
                    <a:pt x="102" y="7"/>
                  </a:lnTo>
                  <a:lnTo>
                    <a:pt x="74" y="16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5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31" y="73"/>
                  </a:lnTo>
                  <a:lnTo>
                    <a:pt x="45" y="64"/>
                  </a:lnTo>
                  <a:lnTo>
                    <a:pt x="62" y="56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8"/>
                  </a:lnTo>
                  <a:lnTo>
                    <a:pt x="167" y="37"/>
                  </a:lnTo>
                  <a:lnTo>
                    <a:pt x="191" y="38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5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7"/>
                  </a:lnTo>
                  <a:lnTo>
                    <a:pt x="322" y="92"/>
                  </a:lnTo>
                  <a:lnTo>
                    <a:pt x="328" y="95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0" name="Freeform 155"/>
            <p:cNvSpPr>
              <a:spLocks/>
            </p:cNvSpPr>
            <p:nvPr/>
          </p:nvSpPr>
          <p:spPr bwMode="auto">
            <a:xfrm>
              <a:off x="2523" y="1072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6 h 93"/>
                <a:gd name="T8" fmla="*/ 92 w 171"/>
                <a:gd name="T9" fmla="*/ 25 h 93"/>
                <a:gd name="T10" fmla="*/ 116 w 171"/>
                <a:gd name="T11" fmla="*/ 35 h 93"/>
                <a:gd name="T12" fmla="*/ 136 w 171"/>
                <a:gd name="T13" fmla="*/ 48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4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7 h 93"/>
                <a:gd name="T32" fmla="*/ 64 w 171"/>
                <a:gd name="T33" fmla="*/ 8 h 93"/>
                <a:gd name="T34" fmla="*/ 34 w 171"/>
                <a:gd name="T35" fmla="*/ 3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1" name="Freeform 156"/>
            <p:cNvSpPr>
              <a:spLocks/>
            </p:cNvSpPr>
            <p:nvPr/>
          </p:nvSpPr>
          <p:spPr bwMode="auto">
            <a:xfrm>
              <a:off x="2351" y="107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3 h 95"/>
                <a:gd name="T4" fmla="*/ 12 w 172"/>
                <a:gd name="T5" fmla="*/ 76 h 95"/>
                <a:gd name="T6" fmla="*/ 22 w 172"/>
                <a:gd name="T7" fmla="*/ 62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0 h 95"/>
                <a:gd name="T18" fmla="*/ 172 w 172"/>
                <a:gd name="T19" fmla="*/ 10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7 h 95"/>
                <a:gd name="T30" fmla="*/ 32 w 172"/>
                <a:gd name="T31" fmla="*/ 40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3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2" name="Freeform 157"/>
            <p:cNvSpPr>
              <a:spLocks/>
            </p:cNvSpPr>
            <p:nvPr/>
          </p:nvSpPr>
          <p:spPr bwMode="auto">
            <a:xfrm>
              <a:off x="2352" y="1159"/>
              <a:ext cx="26" cy="15"/>
            </a:xfrm>
            <a:custGeom>
              <a:avLst/>
              <a:gdLst>
                <a:gd name="T0" fmla="*/ 20 w 26"/>
                <a:gd name="T1" fmla="*/ 0 h 15"/>
                <a:gd name="T2" fmla="*/ 18 w 26"/>
                <a:gd name="T3" fmla="*/ 0 h 15"/>
                <a:gd name="T4" fmla="*/ 11 w 26"/>
                <a:gd name="T5" fmla="*/ 6 h 15"/>
                <a:gd name="T6" fmla="*/ 10 w 26"/>
                <a:gd name="T7" fmla="*/ 8 h 15"/>
                <a:gd name="T8" fmla="*/ 8 w 26"/>
                <a:gd name="T9" fmla="*/ 5 h 15"/>
                <a:gd name="T10" fmla="*/ 8 w 26"/>
                <a:gd name="T11" fmla="*/ 5 h 15"/>
                <a:gd name="T12" fmla="*/ 0 w 26"/>
                <a:gd name="T13" fmla="*/ 8 h 15"/>
                <a:gd name="T14" fmla="*/ 3 w 26"/>
                <a:gd name="T15" fmla="*/ 10 h 15"/>
                <a:gd name="T16" fmla="*/ 8 w 26"/>
                <a:gd name="T17" fmla="*/ 15 h 15"/>
                <a:gd name="T18" fmla="*/ 16 w 26"/>
                <a:gd name="T19" fmla="*/ 14 h 15"/>
                <a:gd name="T20" fmla="*/ 26 w 26"/>
                <a:gd name="T21" fmla="*/ 5 h 15"/>
                <a:gd name="T22" fmla="*/ 24 w 26"/>
                <a:gd name="T23" fmla="*/ 5 h 15"/>
                <a:gd name="T24" fmla="*/ 20 w 26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5"/>
                <a:gd name="T41" fmla="*/ 26 w 26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5">
                  <a:moveTo>
                    <a:pt x="20" y="0"/>
                  </a:moveTo>
                  <a:lnTo>
                    <a:pt x="18" y="0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0"/>
                  </a:lnTo>
                  <a:lnTo>
                    <a:pt x="8" y="15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3" name="Freeform 158"/>
            <p:cNvSpPr>
              <a:spLocks/>
            </p:cNvSpPr>
            <p:nvPr/>
          </p:nvSpPr>
          <p:spPr bwMode="auto">
            <a:xfrm>
              <a:off x="2372" y="115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4" name="Freeform 159"/>
            <p:cNvSpPr>
              <a:spLocks/>
            </p:cNvSpPr>
            <p:nvPr/>
          </p:nvSpPr>
          <p:spPr bwMode="auto">
            <a:xfrm>
              <a:off x="2373" y="1108"/>
              <a:ext cx="150" cy="55"/>
            </a:xfrm>
            <a:custGeom>
              <a:avLst/>
              <a:gdLst>
                <a:gd name="T0" fmla="*/ 150 w 150"/>
                <a:gd name="T1" fmla="*/ 0 h 55"/>
                <a:gd name="T2" fmla="*/ 150 w 150"/>
                <a:gd name="T3" fmla="*/ 0 h 55"/>
                <a:gd name="T4" fmla="*/ 126 w 150"/>
                <a:gd name="T5" fmla="*/ 3 h 55"/>
                <a:gd name="T6" fmla="*/ 104 w 150"/>
                <a:gd name="T7" fmla="*/ 6 h 55"/>
                <a:gd name="T8" fmla="*/ 82 w 150"/>
                <a:gd name="T9" fmla="*/ 9 h 55"/>
                <a:gd name="T10" fmla="*/ 62 w 150"/>
                <a:gd name="T11" fmla="*/ 15 h 55"/>
                <a:gd name="T12" fmla="*/ 43 w 150"/>
                <a:gd name="T13" fmla="*/ 21 h 55"/>
                <a:gd name="T14" fmla="*/ 27 w 150"/>
                <a:gd name="T15" fmla="*/ 29 h 55"/>
                <a:gd name="T16" fmla="*/ 12 w 150"/>
                <a:gd name="T17" fmla="*/ 38 h 55"/>
                <a:gd name="T18" fmla="*/ 0 w 150"/>
                <a:gd name="T19" fmla="*/ 50 h 55"/>
                <a:gd name="T20" fmla="*/ 5 w 150"/>
                <a:gd name="T21" fmla="*/ 55 h 55"/>
                <a:gd name="T22" fmla="*/ 17 w 150"/>
                <a:gd name="T23" fmla="*/ 46 h 55"/>
                <a:gd name="T24" fmla="*/ 29 w 150"/>
                <a:gd name="T25" fmla="*/ 37 h 55"/>
                <a:gd name="T26" fmla="*/ 46 w 150"/>
                <a:gd name="T27" fmla="*/ 29 h 55"/>
                <a:gd name="T28" fmla="*/ 64 w 150"/>
                <a:gd name="T29" fmla="*/ 22 h 55"/>
                <a:gd name="T30" fmla="*/ 82 w 150"/>
                <a:gd name="T31" fmla="*/ 17 h 55"/>
                <a:gd name="T32" fmla="*/ 104 w 150"/>
                <a:gd name="T33" fmla="*/ 13 h 55"/>
                <a:gd name="T34" fmla="*/ 126 w 150"/>
                <a:gd name="T35" fmla="*/ 11 h 55"/>
                <a:gd name="T36" fmla="*/ 150 w 150"/>
                <a:gd name="T37" fmla="*/ 11 h 55"/>
                <a:gd name="T38" fmla="*/ 150 w 150"/>
                <a:gd name="T39" fmla="*/ 11 h 55"/>
                <a:gd name="T40" fmla="*/ 150 w 150"/>
                <a:gd name="T41" fmla="*/ 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5"/>
                <a:gd name="T65" fmla="*/ 150 w 150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5">
                  <a:moveTo>
                    <a:pt x="150" y="0"/>
                  </a:moveTo>
                  <a:lnTo>
                    <a:pt x="150" y="0"/>
                  </a:lnTo>
                  <a:lnTo>
                    <a:pt x="126" y="3"/>
                  </a:lnTo>
                  <a:lnTo>
                    <a:pt x="104" y="6"/>
                  </a:lnTo>
                  <a:lnTo>
                    <a:pt x="82" y="9"/>
                  </a:lnTo>
                  <a:lnTo>
                    <a:pt x="62" y="15"/>
                  </a:lnTo>
                  <a:lnTo>
                    <a:pt x="43" y="21"/>
                  </a:lnTo>
                  <a:lnTo>
                    <a:pt x="27" y="29"/>
                  </a:lnTo>
                  <a:lnTo>
                    <a:pt x="12" y="38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17" y="46"/>
                  </a:lnTo>
                  <a:lnTo>
                    <a:pt x="29" y="37"/>
                  </a:lnTo>
                  <a:lnTo>
                    <a:pt x="46" y="29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1"/>
                  </a:lnTo>
                  <a:lnTo>
                    <a:pt x="150" y="11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5" name="Freeform 160"/>
            <p:cNvSpPr>
              <a:spLocks/>
            </p:cNvSpPr>
            <p:nvPr/>
          </p:nvSpPr>
          <p:spPr bwMode="auto">
            <a:xfrm>
              <a:off x="2523" y="1108"/>
              <a:ext cx="152" cy="56"/>
            </a:xfrm>
            <a:custGeom>
              <a:avLst/>
              <a:gdLst>
                <a:gd name="T0" fmla="*/ 152 w 152"/>
                <a:gd name="T1" fmla="*/ 51 h 56"/>
                <a:gd name="T2" fmla="*/ 150 w 152"/>
                <a:gd name="T3" fmla="*/ 51 h 56"/>
                <a:gd name="T4" fmla="*/ 138 w 152"/>
                <a:gd name="T5" fmla="*/ 39 h 56"/>
                <a:gd name="T6" fmla="*/ 124 w 152"/>
                <a:gd name="T7" fmla="*/ 30 h 56"/>
                <a:gd name="T8" fmla="*/ 108 w 152"/>
                <a:gd name="T9" fmla="*/ 22 h 56"/>
                <a:gd name="T10" fmla="*/ 90 w 152"/>
                <a:gd name="T11" fmla="*/ 15 h 56"/>
                <a:gd name="T12" fmla="*/ 68 w 152"/>
                <a:gd name="T13" fmla="*/ 9 h 56"/>
                <a:gd name="T14" fmla="*/ 47 w 152"/>
                <a:gd name="T15" fmla="*/ 6 h 56"/>
                <a:gd name="T16" fmla="*/ 24 w 152"/>
                <a:gd name="T17" fmla="*/ 3 h 56"/>
                <a:gd name="T18" fmla="*/ 0 w 152"/>
                <a:gd name="T19" fmla="*/ 0 h 56"/>
                <a:gd name="T20" fmla="*/ 0 w 152"/>
                <a:gd name="T21" fmla="*/ 11 h 56"/>
                <a:gd name="T22" fmla="*/ 24 w 152"/>
                <a:gd name="T23" fmla="*/ 11 h 56"/>
                <a:gd name="T24" fmla="*/ 47 w 152"/>
                <a:gd name="T25" fmla="*/ 13 h 56"/>
                <a:gd name="T26" fmla="*/ 68 w 152"/>
                <a:gd name="T27" fmla="*/ 17 h 56"/>
                <a:gd name="T28" fmla="*/ 87 w 152"/>
                <a:gd name="T29" fmla="*/ 22 h 56"/>
                <a:gd name="T30" fmla="*/ 106 w 152"/>
                <a:gd name="T31" fmla="*/ 30 h 56"/>
                <a:gd name="T32" fmla="*/ 121 w 152"/>
                <a:gd name="T33" fmla="*/ 38 h 56"/>
                <a:gd name="T34" fmla="*/ 133 w 152"/>
                <a:gd name="T35" fmla="*/ 47 h 56"/>
                <a:gd name="T36" fmla="*/ 146 w 152"/>
                <a:gd name="T37" fmla="*/ 56 h 56"/>
                <a:gd name="T38" fmla="*/ 144 w 152"/>
                <a:gd name="T39" fmla="*/ 56 h 56"/>
                <a:gd name="T40" fmla="*/ 152 w 152"/>
                <a:gd name="T41" fmla="*/ 5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6"/>
                <a:gd name="T65" fmla="*/ 152 w 15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6">
                  <a:moveTo>
                    <a:pt x="152" y="51"/>
                  </a:moveTo>
                  <a:lnTo>
                    <a:pt x="150" y="51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5"/>
                  </a:lnTo>
                  <a:lnTo>
                    <a:pt x="68" y="9"/>
                  </a:lnTo>
                  <a:lnTo>
                    <a:pt x="47" y="6"/>
                  </a:lnTo>
                  <a:lnTo>
                    <a:pt x="2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4" y="11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8"/>
                  </a:lnTo>
                  <a:lnTo>
                    <a:pt x="133" y="47"/>
                  </a:lnTo>
                  <a:lnTo>
                    <a:pt x="146" y="56"/>
                  </a:lnTo>
                  <a:lnTo>
                    <a:pt x="144" y="56"/>
                  </a:lnTo>
                  <a:lnTo>
                    <a:pt x="15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" name="Freeform 161"/>
            <p:cNvSpPr>
              <a:spLocks/>
            </p:cNvSpPr>
            <p:nvPr/>
          </p:nvSpPr>
          <p:spPr bwMode="auto">
            <a:xfrm>
              <a:off x="2667" y="1159"/>
              <a:ext cx="27" cy="17"/>
            </a:xfrm>
            <a:custGeom>
              <a:avLst/>
              <a:gdLst>
                <a:gd name="T0" fmla="*/ 17 w 27"/>
                <a:gd name="T1" fmla="*/ 6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6 h 17"/>
                <a:gd name="T8" fmla="*/ 9 w 27"/>
                <a:gd name="T9" fmla="*/ 2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6 h 17"/>
                <a:gd name="T24" fmla="*/ 26 w 27"/>
                <a:gd name="T25" fmla="*/ 8 h 17"/>
                <a:gd name="T26" fmla="*/ 26 w 27"/>
                <a:gd name="T27" fmla="*/ 6 h 17"/>
                <a:gd name="T28" fmla="*/ 27 w 27"/>
                <a:gd name="T29" fmla="*/ 6 h 17"/>
                <a:gd name="T30" fmla="*/ 17 w 27"/>
                <a:gd name="T31" fmla="*/ 6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6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6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7" name="Freeform 162"/>
            <p:cNvSpPr>
              <a:spLocks/>
            </p:cNvSpPr>
            <p:nvPr/>
          </p:nvSpPr>
          <p:spPr bwMode="auto">
            <a:xfrm>
              <a:off x="2419" y="1077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7 h 62"/>
                <a:gd name="T8" fmla="*/ 120 w 229"/>
                <a:gd name="T9" fmla="*/ 37 h 62"/>
                <a:gd name="T10" fmla="*/ 151 w 229"/>
                <a:gd name="T11" fmla="*/ 40 h 62"/>
                <a:gd name="T12" fmla="*/ 180 w 229"/>
                <a:gd name="T13" fmla="*/ 46 h 62"/>
                <a:gd name="T14" fmla="*/ 206 w 229"/>
                <a:gd name="T15" fmla="*/ 55 h 62"/>
                <a:gd name="T16" fmla="*/ 226 w 229"/>
                <a:gd name="T17" fmla="*/ 62 h 62"/>
                <a:gd name="T18" fmla="*/ 228 w 229"/>
                <a:gd name="T19" fmla="*/ 55 h 62"/>
                <a:gd name="T20" fmla="*/ 218 w 229"/>
                <a:gd name="T21" fmla="*/ 37 h 62"/>
                <a:gd name="T22" fmla="*/ 208 w 229"/>
                <a:gd name="T23" fmla="*/ 22 h 62"/>
                <a:gd name="T24" fmla="*/ 195 w 229"/>
                <a:gd name="T25" fmla="*/ 16 h 62"/>
                <a:gd name="T26" fmla="*/ 172 w 229"/>
                <a:gd name="T27" fmla="*/ 8 h 62"/>
                <a:gd name="T28" fmla="*/ 147 w 229"/>
                <a:gd name="T29" fmla="*/ 3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3 h 62"/>
                <a:gd name="T36" fmla="*/ 36 w 229"/>
                <a:gd name="T37" fmla="*/ 8 h 62"/>
                <a:gd name="T38" fmla="*/ 13 w 229"/>
                <a:gd name="T39" fmla="*/ 15 h 62"/>
                <a:gd name="T40" fmla="*/ 2 w 229"/>
                <a:gd name="T41" fmla="*/ 20 h 62"/>
                <a:gd name="T42" fmla="*/ 8 w 229"/>
                <a:gd name="T43" fmla="*/ 22 h 62"/>
                <a:gd name="T44" fmla="*/ 20 w 229"/>
                <a:gd name="T45" fmla="*/ 25 h 62"/>
                <a:gd name="T46" fmla="*/ 44 w 229"/>
                <a:gd name="T47" fmla="*/ 21 h 62"/>
                <a:gd name="T48" fmla="*/ 75 w 229"/>
                <a:gd name="T49" fmla="*/ 11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1 h 62"/>
                <a:gd name="T68" fmla="*/ 189 w 229"/>
                <a:gd name="T69" fmla="*/ 35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1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3 h 62"/>
                <a:gd name="T82" fmla="*/ 91 w 229"/>
                <a:gd name="T83" fmla="*/ 26 h 62"/>
                <a:gd name="T84" fmla="*/ 94 w 229"/>
                <a:gd name="T85" fmla="*/ 24 h 62"/>
                <a:gd name="T86" fmla="*/ 81 w 229"/>
                <a:gd name="T87" fmla="*/ 26 h 62"/>
                <a:gd name="T88" fmla="*/ 67 w 229"/>
                <a:gd name="T89" fmla="*/ 37 h 62"/>
                <a:gd name="T90" fmla="*/ 47 w 229"/>
                <a:gd name="T91" fmla="*/ 38 h 62"/>
                <a:gd name="T92" fmla="*/ 39 w 229"/>
                <a:gd name="T93" fmla="*/ 38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6"/>
                  </a:moveTo>
                  <a:lnTo>
                    <a:pt x="11" y="51"/>
                  </a:lnTo>
                  <a:lnTo>
                    <a:pt x="23" y="47"/>
                  </a:lnTo>
                  <a:lnTo>
                    <a:pt x="35" y="44"/>
                  </a:lnTo>
                  <a:lnTo>
                    <a:pt x="47" y="42"/>
                  </a:lnTo>
                  <a:lnTo>
                    <a:pt x="60" y="39"/>
                  </a:lnTo>
                  <a:lnTo>
                    <a:pt x="75" y="38"/>
                  </a:lnTo>
                  <a:lnTo>
                    <a:pt x="90" y="37"/>
                  </a:lnTo>
                  <a:lnTo>
                    <a:pt x="104" y="37"/>
                  </a:lnTo>
                  <a:lnTo>
                    <a:pt x="120" y="37"/>
                  </a:lnTo>
                  <a:lnTo>
                    <a:pt x="136" y="38"/>
                  </a:lnTo>
                  <a:lnTo>
                    <a:pt x="151" y="40"/>
                  </a:lnTo>
                  <a:lnTo>
                    <a:pt x="166" y="43"/>
                  </a:lnTo>
                  <a:lnTo>
                    <a:pt x="180" y="46"/>
                  </a:lnTo>
                  <a:lnTo>
                    <a:pt x="193" y="51"/>
                  </a:lnTo>
                  <a:lnTo>
                    <a:pt x="206" y="55"/>
                  </a:lnTo>
                  <a:lnTo>
                    <a:pt x="217" y="60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5"/>
                  </a:lnTo>
                  <a:lnTo>
                    <a:pt x="224" y="46"/>
                  </a:lnTo>
                  <a:lnTo>
                    <a:pt x="218" y="37"/>
                  </a:lnTo>
                  <a:lnTo>
                    <a:pt x="212" y="29"/>
                  </a:lnTo>
                  <a:lnTo>
                    <a:pt x="208" y="22"/>
                  </a:lnTo>
                  <a:lnTo>
                    <a:pt x="206" y="20"/>
                  </a:lnTo>
                  <a:lnTo>
                    <a:pt x="195" y="16"/>
                  </a:lnTo>
                  <a:lnTo>
                    <a:pt x="184" y="12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3"/>
                  </a:lnTo>
                  <a:lnTo>
                    <a:pt x="133" y="2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2" y="3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1"/>
                  </a:lnTo>
                  <a:lnTo>
                    <a:pt x="13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5" y="21"/>
                  </a:lnTo>
                  <a:lnTo>
                    <a:pt x="8" y="22"/>
                  </a:lnTo>
                  <a:lnTo>
                    <a:pt x="13" y="25"/>
                  </a:lnTo>
                  <a:lnTo>
                    <a:pt x="20" y="25"/>
                  </a:lnTo>
                  <a:lnTo>
                    <a:pt x="31" y="25"/>
                  </a:lnTo>
                  <a:lnTo>
                    <a:pt x="44" y="21"/>
                  </a:lnTo>
                  <a:lnTo>
                    <a:pt x="59" y="16"/>
                  </a:lnTo>
                  <a:lnTo>
                    <a:pt x="75" y="11"/>
                  </a:lnTo>
                  <a:lnTo>
                    <a:pt x="87" y="8"/>
                  </a:lnTo>
                  <a:lnTo>
                    <a:pt x="96" y="7"/>
                  </a:lnTo>
                  <a:lnTo>
                    <a:pt x="102" y="8"/>
                  </a:lnTo>
                  <a:lnTo>
                    <a:pt x="105" y="11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20"/>
                  </a:lnTo>
                  <a:lnTo>
                    <a:pt x="105" y="18"/>
                  </a:lnTo>
                  <a:lnTo>
                    <a:pt x="109" y="16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7"/>
                  </a:lnTo>
                  <a:lnTo>
                    <a:pt x="130" y="8"/>
                  </a:lnTo>
                  <a:lnTo>
                    <a:pt x="142" y="9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1"/>
                  </a:lnTo>
                  <a:lnTo>
                    <a:pt x="184" y="26"/>
                  </a:lnTo>
                  <a:lnTo>
                    <a:pt x="189" y="35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7"/>
                  </a:lnTo>
                  <a:lnTo>
                    <a:pt x="161" y="35"/>
                  </a:lnTo>
                  <a:lnTo>
                    <a:pt x="153" y="34"/>
                  </a:lnTo>
                  <a:lnTo>
                    <a:pt x="142" y="31"/>
                  </a:lnTo>
                  <a:lnTo>
                    <a:pt x="131" y="30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3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4"/>
                  </a:lnTo>
                  <a:lnTo>
                    <a:pt x="94" y="24"/>
                  </a:lnTo>
                  <a:lnTo>
                    <a:pt x="88" y="24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7"/>
                  </a:lnTo>
                  <a:lnTo>
                    <a:pt x="57" y="38"/>
                  </a:lnTo>
                  <a:lnTo>
                    <a:pt x="47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4" y="38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6"/>
                  </a:lnTo>
                  <a:lnTo>
                    <a:pt x="5" y="4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8" name="Freeform 163"/>
            <p:cNvSpPr>
              <a:spLocks/>
            </p:cNvSpPr>
            <p:nvPr/>
          </p:nvSpPr>
          <p:spPr bwMode="auto">
            <a:xfrm>
              <a:off x="2467" y="1194"/>
              <a:ext cx="111" cy="46"/>
            </a:xfrm>
            <a:custGeom>
              <a:avLst/>
              <a:gdLst>
                <a:gd name="T0" fmla="*/ 111 w 111"/>
                <a:gd name="T1" fmla="*/ 37 h 46"/>
                <a:gd name="T2" fmla="*/ 95 w 111"/>
                <a:gd name="T3" fmla="*/ 42 h 46"/>
                <a:gd name="T4" fmla="*/ 79 w 111"/>
                <a:gd name="T5" fmla="*/ 45 h 46"/>
                <a:gd name="T6" fmla="*/ 65 w 111"/>
                <a:gd name="T7" fmla="*/ 46 h 46"/>
                <a:gd name="T8" fmla="*/ 50 w 111"/>
                <a:gd name="T9" fmla="*/ 46 h 46"/>
                <a:gd name="T10" fmla="*/ 36 w 111"/>
                <a:gd name="T11" fmla="*/ 46 h 46"/>
                <a:gd name="T12" fmla="*/ 23 w 111"/>
                <a:gd name="T13" fmla="*/ 44 h 46"/>
                <a:gd name="T14" fmla="*/ 11 w 111"/>
                <a:gd name="T15" fmla="*/ 41 h 46"/>
                <a:gd name="T16" fmla="*/ 0 w 111"/>
                <a:gd name="T17" fmla="*/ 37 h 46"/>
                <a:gd name="T18" fmla="*/ 0 w 111"/>
                <a:gd name="T19" fmla="*/ 0 h 46"/>
                <a:gd name="T20" fmla="*/ 11 w 111"/>
                <a:gd name="T21" fmla="*/ 4 h 46"/>
                <a:gd name="T22" fmla="*/ 23 w 111"/>
                <a:gd name="T23" fmla="*/ 6 h 46"/>
                <a:gd name="T24" fmla="*/ 36 w 111"/>
                <a:gd name="T25" fmla="*/ 9 h 46"/>
                <a:gd name="T26" fmla="*/ 50 w 111"/>
                <a:gd name="T27" fmla="*/ 9 h 46"/>
                <a:gd name="T28" fmla="*/ 65 w 111"/>
                <a:gd name="T29" fmla="*/ 9 h 46"/>
                <a:gd name="T30" fmla="*/ 79 w 111"/>
                <a:gd name="T31" fmla="*/ 8 h 46"/>
                <a:gd name="T32" fmla="*/ 95 w 111"/>
                <a:gd name="T33" fmla="*/ 5 h 46"/>
                <a:gd name="T34" fmla="*/ 111 w 111"/>
                <a:gd name="T35" fmla="*/ 0 h 46"/>
                <a:gd name="T36" fmla="*/ 111 w 111"/>
                <a:gd name="T37" fmla="*/ 37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6"/>
                <a:gd name="T59" fmla="*/ 111 w 111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6">
                  <a:moveTo>
                    <a:pt x="111" y="37"/>
                  </a:moveTo>
                  <a:lnTo>
                    <a:pt x="95" y="42"/>
                  </a:lnTo>
                  <a:lnTo>
                    <a:pt x="79" y="45"/>
                  </a:lnTo>
                  <a:lnTo>
                    <a:pt x="65" y="46"/>
                  </a:lnTo>
                  <a:lnTo>
                    <a:pt x="50" y="46"/>
                  </a:lnTo>
                  <a:lnTo>
                    <a:pt x="36" y="46"/>
                  </a:lnTo>
                  <a:lnTo>
                    <a:pt x="23" y="44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6"/>
                  </a:lnTo>
                  <a:lnTo>
                    <a:pt x="36" y="9"/>
                  </a:lnTo>
                  <a:lnTo>
                    <a:pt x="50" y="9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9" name="Freeform 164"/>
            <p:cNvSpPr>
              <a:spLocks/>
            </p:cNvSpPr>
            <p:nvPr/>
          </p:nvSpPr>
          <p:spPr bwMode="auto">
            <a:xfrm>
              <a:off x="2318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5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0" name="Freeform 165"/>
            <p:cNvSpPr>
              <a:spLocks/>
            </p:cNvSpPr>
            <p:nvPr/>
          </p:nvSpPr>
          <p:spPr bwMode="auto">
            <a:xfrm>
              <a:off x="2645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6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1" name="Freeform 166"/>
            <p:cNvSpPr>
              <a:spLocks/>
            </p:cNvSpPr>
            <p:nvPr/>
          </p:nvSpPr>
          <p:spPr bwMode="auto">
            <a:xfrm>
              <a:off x="2356" y="3188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8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8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89 h 94"/>
                <a:gd name="T36" fmla="*/ 5 w 333"/>
                <a:gd name="T37" fmla="*/ 93 h 94"/>
                <a:gd name="T38" fmla="*/ 10 w 333"/>
                <a:gd name="T39" fmla="*/ 92 h 94"/>
                <a:gd name="T40" fmla="*/ 18 w 333"/>
                <a:gd name="T41" fmla="*/ 84 h 94"/>
                <a:gd name="T42" fmla="*/ 19 w 333"/>
                <a:gd name="T43" fmla="*/ 82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3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8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8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89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2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3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2" name="Freeform 167"/>
            <p:cNvSpPr>
              <a:spLocks/>
            </p:cNvSpPr>
            <p:nvPr/>
          </p:nvSpPr>
          <p:spPr bwMode="auto">
            <a:xfrm>
              <a:off x="2523" y="3182"/>
              <a:ext cx="171" cy="94"/>
            </a:xfrm>
            <a:custGeom>
              <a:avLst/>
              <a:gdLst>
                <a:gd name="T0" fmla="*/ 0 w 171"/>
                <a:gd name="T1" fmla="*/ 11 h 94"/>
                <a:gd name="T2" fmla="*/ 0 w 171"/>
                <a:gd name="T3" fmla="*/ 11 h 94"/>
                <a:gd name="T4" fmla="*/ 34 w 171"/>
                <a:gd name="T5" fmla="*/ 11 h 94"/>
                <a:gd name="T6" fmla="*/ 64 w 171"/>
                <a:gd name="T7" fmla="*/ 16 h 94"/>
                <a:gd name="T8" fmla="*/ 92 w 171"/>
                <a:gd name="T9" fmla="*/ 25 h 94"/>
                <a:gd name="T10" fmla="*/ 116 w 171"/>
                <a:gd name="T11" fmla="*/ 35 h 94"/>
                <a:gd name="T12" fmla="*/ 136 w 171"/>
                <a:gd name="T13" fmla="*/ 48 h 94"/>
                <a:gd name="T14" fmla="*/ 149 w 171"/>
                <a:gd name="T15" fmla="*/ 63 h 94"/>
                <a:gd name="T16" fmla="*/ 159 w 171"/>
                <a:gd name="T17" fmla="*/ 77 h 94"/>
                <a:gd name="T18" fmla="*/ 161 w 171"/>
                <a:gd name="T19" fmla="*/ 94 h 94"/>
                <a:gd name="T20" fmla="*/ 171 w 171"/>
                <a:gd name="T21" fmla="*/ 94 h 94"/>
                <a:gd name="T22" fmla="*/ 166 w 171"/>
                <a:gd name="T23" fmla="*/ 74 h 94"/>
                <a:gd name="T24" fmla="*/ 156 w 171"/>
                <a:gd name="T25" fmla="*/ 57 h 94"/>
                <a:gd name="T26" fmla="*/ 141 w 171"/>
                <a:gd name="T27" fmla="*/ 41 h 94"/>
                <a:gd name="T28" fmla="*/ 119 w 171"/>
                <a:gd name="T29" fmla="*/ 28 h 94"/>
                <a:gd name="T30" fmla="*/ 95 w 171"/>
                <a:gd name="T31" fmla="*/ 17 h 94"/>
                <a:gd name="T32" fmla="*/ 64 w 171"/>
                <a:gd name="T33" fmla="*/ 8 h 94"/>
                <a:gd name="T34" fmla="*/ 34 w 171"/>
                <a:gd name="T35" fmla="*/ 3 h 94"/>
                <a:gd name="T36" fmla="*/ 0 w 171"/>
                <a:gd name="T37" fmla="*/ 0 h 94"/>
                <a:gd name="T38" fmla="*/ 0 w 171"/>
                <a:gd name="T39" fmla="*/ 0 h 94"/>
                <a:gd name="T40" fmla="*/ 0 w 171"/>
                <a:gd name="T41" fmla="*/ 1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4"/>
                <a:gd name="T65" fmla="*/ 171 w 171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4">
                  <a:moveTo>
                    <a:pt x="0" y="11"/>
                  </a:moveTo>
                  <a:lnTo>
                    <a:pt x="0" y="11"/>
                  </a:lnTo>
                  <a:lnTo>
                    <a:pt x="34" y="11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3"/>
                  </a:lnTo>
                  <a:lnTo>
                    <a:pt x="159" y="77"/>
                  </a:lnTo>
                  <a:lnTo>
                    <a:pt x="161" y="94"/>
                  </a:lnTo>
                  <a:lnTo>
                    <a:pt x="171" y="94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1"/>
                  </a:lnTo>
                  <a:lnTo>
                    <a:pt x="119" y="28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68"/>
            <p:cNvSpPr>
              <a:spLocks/>
            </p:cNvSpPr>
            <p:nvPr/>
          </p:nvSpPr>
          <p:spPr bwMode="auto">
            <a:xfrm>
              <a:off x="2351" y="318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4 h 95"/>
                <a:gd name="T4" fmla="*/ 12 w 172"/>
                <a:gd name="T5" fmla="*/ 77 h 95"/>
                <a:gd name="T6" fmla="*/ 22 w 172"/>
                <a:gd name="T7" fmla="*/ 63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1 h 95"/>
                <a:gd name="T18" fmla="*/ 172 w 172"/>
                <a:gd name="T19" fmla="*/ 11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8 h 95"/>
                <a:gd name="T30" fmla="*/ 32 w 172"/>
                <a:gd name="T31" fmla="*/ 41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4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4"/>
                  </a:lnTo>
                  <a:lnTo>
                    <a:pt x="12" y="77"/>
                  </a:lnTo>
                  <a:lnTo>
                    <a:pt x="22" y="63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1"/>
                  </a:lnTo>
                  <a:lnTo>
                    <a:pt x="172" y="11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8"/>
                  </a:lnTo>
                  <a:lnTo>
                    <a:pt x="32" y="41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4" name="Freeform 169"/>
            <p:cNvSpPr>
              <a:spLocks/>
            </p:cNvSpPr>
            <p:nvPr/>
          </p:nvSpPr>
          <p:spPr bwMode="auto">
            <a:xfrm>
              <a:off x="2352" y="3269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18 w 26"/>
                <a:gd name="T3" fmla="*/ 0 h 16"/>
                <a:gd name="T4" fmla="*/ 11 w 26"/>
                <a:gd name="T5" fmla="*/ 7 h 16"/>
                <a:gd name="T6" fmla="*/ 10 w 26"/>
                <a:gd name="T7" fmla="*/ 8 h 16"/>
                <a:gd name="T8" fmla="*/ 8 w 26"/>
                <a:gd name="T9" fmla="*/ 5 h 16"/>
                <a:gd name="T10" fmla="*/ 8 w 26"/>
                <a:gd name="T11" fmla="*/ 5 h 16"/>
                <a:gd name="T12" fmla="*/ 0 w 26"/>
                <a:gd name="T13" fmla="*/ 8 h 16"/>
                <a:gd name="T14" fmla="*/ 3 w 26"/>
                <a:gd name="T15" fmla="*/ 11 h 16"/>
                <a:gd name="T16" fmla="*/ 8 w 26"/>
                <a:gd name="T17" fmla="*/ 16 h 16"/>
                <a:gd name="T18" fmla="*/ 16 w 26"/>
                <a:gd name="T19" fmla="*/ 14 h 16"/>
                <a:gd name="T20" fmla="*/ 26 w 26"/>
                <a:gd name="T21" fmla="*/ 5 h 16"/>
                <a:gd name="T22" fmla="*/ 24 w 26"/>
                <a:gd name="T23" fmla="*/ 5 h 16"/>
                <a:gd name="T24" fmla="*/ 20 w 26"/>
                <a:gd name="T25" fmla="*/ 0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6"/>
                <a:gd name="T41" fmla="*/ 26 w 26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6">
                  <a:moveTo>
                    <a:pt x="20" y="0"/>
                  </a:moveTo>
                  <a:lnTo>
                    <a:pt x="18" y="0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1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5" name="Freeform 170"/>
            <p:cNvSpPr>
              <a:spLocks/>
            </p:cNvSpPr>
            <p:nvPr/>
          </p:nvSpPr>
          <p:spPr bwMode="auto">
            <a:xfrm>
              <a:off x="2372" y="326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" name="Freeform 171"/>
            <p:cNvSpPr>
              <a:spLocks/>
            </p:cNvSpPr>
            <p:nvPr/>
          </p:nvSpPr>
          <p:spPr bwMode="auto">
            <a:xfrm>
              <a:off x="2373" y="3219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0 h 54"/>
                <a:gd name="T14" fmla="*/ 27 w 150"/>
                <a:gd name="T15" fmla="*/ 29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0"/>
                  </a:lnTo>
                  <a:lnTo>
                    <a:pt x="27" y="29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7" name="Freeform 172"/>
            <p:cNvSpPr>
              <a:spLocks/>
            </p:cNvSpPr>
            <p:nvPr/>
          </p:nvSpPr>
          <p:spPr bwMode="auto">
            <a:xfrm>
              <a:off x="2523" y="3219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29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29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29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29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8" name="Freeform 173"/>
            <p:cNvSpPr>
              <a:spLocks/>
            </p:cNvSpPr>
            <p:nvPr/>
          </p:nvSpPr>
          <p:spPr bwMode="auto">
            <a:xfrm>
              <a:off x="2667" y="3269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9" name="Freeform 174"/>
            <p:cNvSpPr>
              <a:spLocks/>
            </p:cNvSpPr>
            <p:nvPr/>
          </p:nvSpPr>
          <p:spPr bwMode="auto">
            <a:xfrm>
              <a:off x="2419" y="3188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8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7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7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6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7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8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29 h 62"/>
                <a:gd name="T78" fmla="*/ 102 w 229"/>
                <a:gd name="T79" fmla="*/ 29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7 h 62"/>
                <a:gd name="T92" fmla="*/ 39 w 229"/>
                <a:gd name="T93" fmla="*/ 37 h 62"/>
                <a:gd name="T94" fmla="*/ 29 w 229"/>
                <a:gd name="T95" fmla="*/ 38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1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8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0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7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7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7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6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7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8"/>
                  </a:lnTo>
                  <a:lnTo>
                    <a:pt x="179" y="38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29"/>
                  </a:lnTo>
                  <a:lnTo>
                    <a:pt x="109" y="29"/>
                  </a:lnTo>
                  <a:lnTo>
                    <a:pt x="102" y="29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29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7"/>
                  </a:lnTo>
                  <a:lnTo>
                    <a:pt x="47" y="37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0" name="Freeform 175"/>
            <p:cNvSpPr>
              <a:spLocks/>
            </p:cNvSpPr>
            <p:nvPr/>
          </p:nvSpPr>
          <p:spPr bwMode="auto">
            <a:xfrm>
              <a:off x="2467" y="3304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5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0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5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0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Text Box 719"/>
          <p:cNvSpPr txBox="1">
            <a:spLocks noChangeArrowheads="1"/>
          </p:cNvSpPr>
          <p:nvPr/>
        </p:nvSpPr>
        <p:spPr bwMode="auto">
          <a:xfrm>
            <a:off x="395288" y="188913"/>
            <a:ext cx="482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571472" y="571480"/>
            <a:ext cx="3714776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Правописание</a:t>
            </a:r>
          </a:p>
          <a:p>
            <a:pPr algn="ctr"/>
            <a:r>
              <a:rPr lang="ru-RU" sz="3600" dirty="0" smtClean="0"/>
              <a:t> Н – НН в суффиксах прилагательных, образованных от  имен существительных</a:t>
            </a:r>
            <a:endParaRPr lang="ru-RU" sz="3600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4643438" y="571480"/>
            <a:ext cx="3786214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все прилагательные, образованные от имён существительных при помощи суффиксов  -ин-,</a:t>
            </a:r>
          </a:p>
          <a:p>
            <a:pPr algn="ctr"/>
            <a:r>
              <a:rPr lang="ru-RU" sz="3200" b="1" dirty="0" smtClean="0"/>
              <a:t> -ан-, -</a:t>
            </a:r>
            <a:r>
              <a:rPr lang="ru-RU" sz="3200" b="1" dirty="0" err="1" smtClean="0"/>
              <a:t>ян</a:t>
            </a:r>
            <a:r>
              <a:rPr lang="ru-RU" sz="3200" b="1" dirty="0" smtClean="0"/>
              <a:t>- пишутся с одной буквой Н?</a:t>
            </a:r>
            <a:endParaRPr lang="ru-RU" sz="3200" b="1" dirty="0"/>
          </a:p>
        </p:txBody>
      </p:sp>
      <p:sp>
        <p:nvSpPr>
          <p:cNvPr id="186" name="Прямоугольник 185"/>
          <p:cNvSpPr/>
          <p:nvPr/>
        </p:nvSpPr>
        <p:spPr>
          <a:xfrm>
            <a:off x="4643438" y="571480"/>
            <a:ext cx="3786214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Нет!</a:t>
            </a:r>
          </a:p>
          <a:p>
            <a:pPr algn="ctr"/>
            <a:r>
              <a:rPr lang="ru-RU" sz="4400" dirty="0" smtClean="0"/>
              <a:t>Исключения: стекля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ый, оловя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ый, деревя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</a:t>
            </a:r>
            <a:endParaRPr lang="ru-RU" sz="4400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все прилагательные, образованные от имён существительных с помощью суффиксов  -</a:t>
            </a:r>
            <a:r>
              <a:rPr lang="ru-RU" sz="3200" b="1" dirty="0" err="1" smtClean="0"/>
              <a:t>онн</a:t>
            </a:r>
            <a:r>
              <a:rPr lang="ru-RU" sz="3200" b="1" dirty="0" smtClean="0"/>
              <a:t>-,</a:t>
            </a:r>
          </a:p>
          <a:p>
            <a:pPr algn="ctr"/>
            <a:r>
              <a:rPr lang="ru-RU" sz="3200" b="1" dirty="0" smtClean="0"/>
              <a:t> - </a:t>
            </a:r>
            <a:r>
              <a:rPr lang="ru-RU" sz="3200" b="1" dirty="0" err="1" smtClean="0"/>
              <a:t>енн</a:t>
            </a:r>
            <a:r>
              <a:rPr lang="ru-RU" sz="3200" b="1" dirty="0" smtClean="0"/>
              <a:t>- пишутся с двумя буквами Н?</a:t>
            </a:r>
            <a:endParaRPr lang="ru-RU" sz="3200" b="1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Нет!</a:t>
            </a:r>
          </a:p>
          <a:p>
            <a:pPr algn="ctr"/>
            <a:r>
              <a:rPr lang="ru-RU" sz="3600" b="1" dirty="0" smtClean="0"/>
              <a:t>Исключение – ветре</a:t>
            </a:r>
            <a:r>
              <a:rPr lang="ru-RU" sz="3600" b="1" dirty="0" smtClean="0">
                <a:solidFill>
                  <a:srgbClr val="C00000"/>
                </a:solidFill>
              </a:rPr>
              <a:t>н</a:t>
            </a:r>
            <a:r>
              <a:rPr lang="ru-RU" sz="3600" b="1" dirty="0" smtClean="0"/>
              <a:t>ый</a:t>
            </a:r>
          </a:p>
          <a:p>
            <a:pPr algn="ctr"/>
            <a:r>
              <a:rPr lang="ru-RU" sz="3600" b="1" dirty="0" smtClean="0"/>
              <a:t>НО </a:t>
            </a:r>
            <a:r>
              <a:rPr lang="ru-RU" sz="3600" b="1" dirty="0" smtClean="0">
                <a:solidFill>
                  <a:srgbClr val="C00000"/>
                </a:solidFill>
              </a:rPr>
              <a:t>без</a:t>
            </a:r>
            <a:r>
              <a:rPr lang="ru-RU" sz="3600" b="1" dirty="0" smtClean="0"/>
              <a:t>ветре</a:t>
            </a:r>
            <a:r>
              <a:rPr lang="ru-RU" sz="3600" b="1" dirty="0" smtClean="0">
                <a:solidFill>
                  <a:srgbClr val="C00000"/>
                </a:solidFill>
              </a:rPr>
              <a:t>нн</a:t>
            </a:r>
            <a:r>
              <a:rPr lang="ru-RU" sz="3600" b="1" dirty="0" smtClean="0"/>
              <a:t>ый!</a:t>
            </a:r>
            <a:endParaRPr lang="ru-RU" sz="3600" b="1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для правильного написания Н – НН в суффиксах прилагательных, образованных от имён существительных, нужно хорошо знать строение слова?</a:t>
            </a:r>
            <a:endParaRPr lang="ru-RU" sz="3200" b="1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Да!</a:t>
            </a:r>
          </a:p>
          <a:p>
            <a:pPr algn="ctr"/>
            <a:r>
              <a:rPr lang="ru-RU" sz="2800" b="1" u="sng" dirty="0" smtClean="0"/>
              <a:t>стен</a:t>
            </a:r>
            <a:r>
              <a:rPr lang="ru-RU" sz="2800" b="1" dirty="0" smtClean="0"/>
              <a:t>а 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= </a:t>
            </a:r>
            <a:r>
              <a:rPr lang="ru-RU" sz="2800" b="1" u="sng" dirty="0" smtClean="0"/>
              <a:t>стен 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ой</a:t>
            </a:r>
          </a:p>
          <a:p>
            <a:pPr algn="ctr"/>
            <a:r>
              <a:rPr lang="ru-RU" sz="2800" b="1" u="sng" dirty="0" smtClean="0"/>
              <a:t>башн</a:t>
            </a:r>
            <a:r>
              <a:rPr lang="ru-RU" sz="2800" b="1" dirty="0" smtClean="0"/>
              <a:t>я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+ </a:t>
            </a:r>
            <a:r>
              <a:rPr lang="ru-RU" sz="2800" b="1" u="sng" dirty="0" smtClean="0"/>
              <a:t>башен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ый</a:t>
            </a:r>
          </a:p>
          <a:p>
            <a:pPr algn="ctr"/>
            <a:r>
              <a:rPr lang="ru-RU" sz="2800" b="1" u="sng" dirty="0" smtClean="0"/>
              <a:t>кон</a:t>
            </a:r>
            <a:r>
              <a:rPr lang="ru-RU" sz="2800" b="1" dirty="0" smtClean="0"/>
              <a:t>ь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 = </a:t>
            </a:r>
            <a:r>
              <a:rPr lang="ru-RU" sz="2800" b="1" u="sng" dirty="0" smtClean="0"/>
              <a:t>кон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ый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 в кратких прилагательных, образованных от имён  существительных, пишется столько же букв Н, сколько и в полной форме?</a:t>
            </a:r>
            <a:endParaRPr lang="ru-RU" sz="3200" b="1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Да!</a:t>
            </a:r>
          </a:p>
          <a:p>
            <a:pPr algn="ctr"/>
            <a:r>
              <a:rPr lang="ru-RU" sz="3200" b="1" dirty="0" smtClean="0"/>
              <a:t>зелё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 – зеле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а</a:t>
            </a:r>
          </a:p>
          <a:p>
            <a:pPr algn="ctr"/>
            <a:r>
              <a:rPr lang="ru-RU" sz="3200" b="1" dirty="0" smtClean="0"/>
              <a:t>величестве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/>
              <a:t>ый - величестве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>
                <a:solidFill>
                  <a:schemeClr val="bg1"/>
                </a:solidFill>
              </a:rPr>
              <a:t>ы</a:t>
            </a:r>
          </a:p>
          <a:p>
            <a:pPr algn="ctr"/>
            <a:endParaRPr lang="ru-RU" sz="3200" b="1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Запомнить!</a:t>
            </a:r>
          </a:p>
          <a:p>
            <a:pPr algn="ctr"/>
            <a:r>
              <a:rPr lang="ru-RU" sz="3200" b="1" dirty="0" smtClean="0"/>
              <a:t>Ю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румя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си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ий, багря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пря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бара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ий, сви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ой не имеют суффикса!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Н-НН в суффиксах отглагольных прилагательных и причастий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Смотрим, есть ли суффикс –ОВА-/-ЕВА-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36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ru-RU" sz="3600" dirty="0" smtClean="0"/>
              <a:t>Смотрим, есть ли приставка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929322" y="4143380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1357290" y="4214818"/>
            <a:ext cx="68119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215206" y="5072074"/>
            <a:ext cx="1643074" cy="1643074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10800000" flipV="1">
            <a:off x="2214546" y="2428868"/>
            <a:ext cx="65723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72132" y="2357430"/>
            <a:ext cx="70008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57356" y="278605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2198" y="278605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см.№2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8662" y="457200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88" y="4572008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см.№3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221455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да</a:t>
            </a:r>
            <a:endParaRPr lang="ru-RU" sz="3200" b="1" i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6143636" y="2214555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нет</a:t>
            </a:r>
            <a:endParaRPr lang="ru-RU" sz="3200" b="1" i="1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071538" y="3941401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да</a:t>
            </a:r>
            <a:endParaRPr lang="ru-RU" sz="3200" b="1" i="1" dirty="0"/>
          </a:p>
        </p:txBody>
      </p:sp>
      <p:sp>
        <p:nvSpPr>
          <p:cNvPr id="18" name="TextBox 17"/>
          <p:cNvSpPr txBox="1"/>
          <p:nvPr/>
        </p:nvSpPr>
        <p:spPr>
          <a:xfrm rot="10800000" flipH="1" flipV="1">
            <a:off x="6286512" y="395373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нет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2" grpId="0"/>
      <p:bldP spid="23" grpId="0"/>
      <p:bldP spid="2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Н-НН в суффиксах отглагольных прилагательных и причастий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ru-RU" sz="3600" dirty="0" smtClean="0"/>
              <a:t>Смотрим, есть ли зависимое слово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36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ru-RU" sz="3600" dirty="0" smtClean="0"/>
              <a:t>Смотрим, от глагола какого вида образовано слово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500694" y="464344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000232" y="4643446"/>
            <a:ext cx="68119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215206" y="5072074"/>
            <a:ext cx="1643074" cy="1643074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10800000" flipV="1">
            <a:off x="2214546" y="2428868"/>
            <a:ext cx="65723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72132" y="2357430"/>
            <a:ext cx="70008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57356" y="278605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2198" y="278605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см.№4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5000637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72198" y="492919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221455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да</a:t>
            </a:r>
            <a:endParaRPr lang="ru-RU" sz="3200" b="1" i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6143636" y="2214555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нет</a:t>
            </a:r>
            <a:endParaRPr lang="ru-RU" sz="3200" b="1" i="1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214414" y="444367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сов. в.</a:t>
            </a:r>
            <a:endParaRPr lang="ru-RU" sz="3200" b="1" i="1" dirty="0"/>
          </a:p>
        </p:txBody>
      </p:sp>
      <p:sp>
        <p:nvSpPr>
          <p:cNvPr id="18" name="TextBox 17"/>
          <p:cNvSpPr txBox="1"/>
          <p:nvPr/>
        </p:nvSpPr>
        <p:spPr>
          <a:xfrm rot="10800000" flipH="1" flipV="1">
            <a:off x="5715008" y="4390808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несов.в.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2" grpId="0"/>
      <p:bldP spid="23" grpId="0"/>
      <p:bldP spid="2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предложение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Обстоятельство из предложения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Сегодня будет дождь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Сказуемое из предложения: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Его композиции очень  популярны на радио.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из предложения: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Традиционные подарки к 8 Марта- это цветы и конфеты.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из предложения: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Русские зимы обычно очень холодные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Подлежащее из предложения: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Блюда были украшены овощами.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5072074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786346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Синтаксический разбор</a:t>
            </a:r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Сегодня популярны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традиционные русские блюда.</a:t>
            </a: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Администратор\Pictures\cookbook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15272" y="5000636"/>
            <a:ext cx="1285884" cy="164307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85984" y="2786058"/>
            <a:ext cx="2000264" cy="0"/>
          </a:xfrm>
          <a:prstGeom prst="line">
            <a:avLst/>
          </a:prstGeom>
          <a:ln w="5715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00562" y="2786058"/>
            <a:ext cx="250033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00562" y="2928934"/>
            <a:ext cx="250033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58016" y="3929066"/>
            <a:ext cx="1571636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7"/>
          <p:cNvSpPr>
            <a:spLocks/>
          </p:cNvSpPr>
          <p:nvPr/>
        </p:nvSpPr>
        <p:spPr bwMode="auto">
          <a:xfrm>
            <a:off x="4643438" y="3857628"/>
            <a:ext cx="2071702" cy="285752"/>
          </a:xfrm>
          <a:custGeom>
            <a:avLst/>
            <a:gdLst>
              <a:gd name="T0" fmla="*/ 0 w 1762"/>
              <a:gd name="T1" fmla="*/ 108 h 135"/>
              <a:gd name="T2" fmla="*/ 61 w 1762"/>
              <a:gd name="T3" fmla="*/ 61 h 135"/>
              <a:gd name="T4" fmla="*/ 102 w 1762"/>
              <a:gd name="T5" fmla="*/ 34 h 135"/>
              <a:gd name="T6" fmla="*/ 156 w 1762"/>
              <a:gd name="T7" fmla="*/ 47 h 135"/>
              <a:gd name="T8" fmla="*/ 177 w 1762"/>
              <a:gd name="T9" fmla="*/ 88 h 135"/>
              <a:gd name="T10" fmla="*/ 224 w 1762"/>
              <a:gd name="T11" fmla="*/ 101 h 135"/>
              <a:gd name="T12" fmla="*/ 298 w 1762"/>
              <a:gd name="T13" fmla="*/ 94 h 135"/>
              <a:gd name="T14" fmla="*/ 326 w 1762"/>
              <a:gd name="T15" fmla="*/ 54 h 135"/>
              <a:gd name="T16" fmla="*/ 434 w 1762"/>
              <a:gd name="T17" fmla="*/ 54 h 135"/>
              <a:gd name="T18" fmla="*/ 481 w 1762"/>
              <a:gd name="T19" fmla="*/ 115 h 135"/>
              <a:gd name="T20" fmla="*/ 583 w 1762"/>
              <a:gd name="T21" fmla="*/ 108 h 135"/>
              <a:gd name="T22" fmla="*/ 637 w 1762"/>
              <a:gd name="T23" fmla="*/ 34 h 135"/>
              <a:gd name="T24" fmla="*/ 759 w 1762"/>
              <a:gd name="T25" fmla="*/ 122 h 135"/>
              <a:gd name="T26" fmla="*/ 847 w 1762"/>
              <a:gd name="T27" fmla="*/ 115 h 135"/>
              <a:gd name="T28" fmla="*/ 881 w 1762"/>
              <a:gd name="T29" fmla="*/ 54 h 135"/>
              <a:gd name="T30" fmla="*/ 922 w 1762"/>
              <a:gd name="T31" fmla="*/ 27 h 135"/>
              <a:gd name="T32" fmla="*/ 1037 w 1762"/>
              <a:gd name="T33" fmla="*/ 81 h 135"/>
              <a:gd name="T34" fmla="*/ 1091 w 1762"/>
              <a:gd name="T35" fmla="*/ 115 h 135"/>
              <a:gd name="T36" fmla="*/ 1139 w 1762"/>
              <a:gd name="T37" fmla="*/ 108 h 135"/>
              <a:gd name="T38" fmla="*/ 1179 w 1762"/>
              <a:gd name="T39" fmla="*/ 67 h 135"/>
              <a:gd name="T40" fmla="*/ 1234 w 1762"/>
              <a:gd name="T41" fmla="*/ 20 h 135"/>
              <a:gd name="T42" fmla="*/ 1295 w 1762"/>
              <a:gd name="T43" fmla="*/ 27 h 135"/>
              <a:gd name="T44" fmla="*/ 1335 w 1762"/>
              <a:gd name="T45" fmla="*/ 88 h 135"/>
              <a:gd name="T46" fmla="*/ 1396 w 1762"/>
              <a:gd name="T47" fmla="*/ 135 h 135"/>
              <a:gd name="T48" fmla="*/ 1484 w 1762"/>
              <a:gd name="T49" fmla="*/ 94 h 135"/>
              <a:gd name="T50" fmla="*/ 1545 w 1762"/>
              <a:gd name="T51" fmla="*/ 34 h 135"/>
              <a:gd name="T52" fmla="*/ 1613 w 1762"/>
              <a:gd name="T53" fmla="*/ 0 h 135"/>
              <a:gd name="T54" fmla="*/ 1715 w 1762"/>
              <a:gd name="T55" fmla="*/ 34 h 135"/>
              <a:gd name="T56" fmla="*/ 1762 w 1762"/>
              <a:gd name="T57" fmla="*/ 94 h 13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762"/>
              <a:gd name="T88" fmla="*/ 0 h 135"/>
              <a:gd name="T89" fmla="*/ 1762 w 1762"/>
              <a:gd name="T90" fmla="*/ 135 h 13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762" h="135">
                <a:moveTo>
                  <a:pt x="0" y="108"/>
                </a:moveTo>
                <a:cubicBezTo>
                  <a:pt x="39" y="95"/>
                  <a:pt x="16" y="106"/>
                  <a:pt x="61" y="61"/>
                </a:cubicBezTo>
                <a:cubicBezTo>
                  <a:pt x="73" y="49"/>
                  <a:pt x="102" y="34"/>
                  <a:pt x="102" y="34"/>
                </a:cubicBezTo>
                <a:cubicBezTo>
                  <a:pt x="103" y="34"/>
                  <a:pt x="149" y="40"/>
                  <a:pt x="156" y="47"/>
                </a:cubicBezTo>
                <a:cubicBezTo>
                  <a:pt x="202" y="93"/>
                  <a:pt x="115" y="39"/>
                  <a:pt x="177" y="88"/>
                </a:cubicBezTo>
                <a:cubicBezTo>
                  <a:pt x="190" y="98"/>
                  <a:pt x="208" y="97"/>
                  <a:pt x="224" y="101"/>
                </a:cubicBezTo>
                <a:cubicBezTo>
                  <a:pt x="249" y="99"/>
                  <a:pt x="275" y="104"/>
                  <a:pt x="298" y="94"/>
                </a:cubicBezTo>
                <a:cubicBezTo>
                  <a:pt x="313" y="87"/>
                  <a:pt x="326" y="54"/>
                  <a:pt x="326" y="54"/>
                </a:cubicBezTo>
                <a:cubicBezTo>
                  <a:pt x="341" y="4"/>
                  <a:pt x="401" y="31"/>
                  <a:pt x="434" y="54"/>
                </a:cubicBezTo>
                <a:cubicBezTo>
                  <a:pt x="442" y="97"/>
                  <a:pt x="442" y="101"/>
                  <a:pt x="481" y="115"/>
                </a:cubicBezTo>
                <a:cubicBezTo>
                  <a:pt x="515" y="113"/>
                  <a:pt x="550" y="116"/>
                  <a:pt x="583" y="108"/>
                </a:cubicBezTo>
                <a:cubicBezTo>
                  <a:pt x="589" y="107"/>
                  <a:pt x="618" y="46"/>
                  <a:pt x="637" y="34"/>
                </a:cubicBezTo>
                <a:cubicBezTo>
                  <a:pt x="756" y="43"/>
                  <a:pt x="732" y="26"/>
                  <a:pt x="759" y="122"/>
                </a:cubicBezTo>
                <a:cubicBezTo>
                  <a:pt x="788" y="120"/>
                  <a:pt x="819" y="123"/>
                  <a:pt x="847" y="115"/>
                </a:cubicBezTo>
                <a:cubicBezTo>
                  <a:pt x="863" y="111"/>
                  <a:pt x="868" y="65"/>
                  <a:pt x="881" y="54"/>
                </a:cubicBezTo>
                <a:cubicBezTo>
                  <a:pt x="893" y="43"/>
                  <a:pt x="922" y="27"/>
                  <a:pt x="922" y="27"/>
                </a:cubicBezTo>
                <a:cubicBezTo>
                  <a:pt x="1009" y="35"/>
                  <a:pt x="1004" y="17"/>
                  <a:pt x="1037" y="81"/>
                </a:cubicBezTo>
                <a:cubicBezTo>
                  <a:pt x="1047" y="100"/>
                  <a:pt x="1091" y="115"/>
                  <a:pt x="1091" y="115"/>
                </a:cubicBezTo>
                <a:cubicBezTo>
                  <a:pt x="1107" y="113"/>
                  <a:pt x="1125" y="116"/>
                  <a:pt x="1139" y="108"/>
                </a:cubicBezTo>
                <a:cubicBezTo>
                  <a:pt x="1156" y="99"/>
                  <a:pt x="1179" y="67"/>
                  <a:pt x="1179" y="67"/>
                </a:cubicBezTo>
                <a:cubicBezTo>
                  <a:pt x="1189" y="38"/>
                  <a:pt x="1207" y="34"/>
                  <a:pt x="1234" y="20"/>
                </a:cubicBezTo>
                <a:cubicBezTo>
                  <a:pt x="1254" y="22"/>
                  <a:pt x="1276" y="21"/>
                  <a:pt x="1295" y="27"/>
                </a:cubicBezTo>
                <a:cubicBezTo>
                  <a:pt x="1319" y="35"/>
                  <a:pt x="1321" y="71"/>
                  <a:pt x="1335" y="88"/>
                </a:cubicBezTo>
                <a:cubicBezTo>
                  <a:pt x="1351" y="108"/>
                  <a:pt x="1396" y="135"/>
                  <a:pt x="1396" y="135"/>
                </a:cubicBezTo>
                <a:cubicBezTo>
                  <a:pt x="1457" y="126"/>
                  <a:pt x="1440" y="125"/>
                  <a:pt x="1484" y="94"/>
                </a:cubicBezTo>
                <a:cubicBezTo>
                  <a:pt x="1493" y="70"/>
                  <a:pt x="1520" y="41"/>
                  <a:pt x="1545" y="34"/>
                </a:cubicBezTo>
                <a:cubicBezTo>
                  <a:pt x="1567" y="19"/>
                  <a:pt x="1588" y="8"/>
                  <a:pt x="1613" y="0"/>
                </a:cubicBezTo>
                <a:cubicBezTo>
                  <a:pt x="1650" y="8"/>
                  <a:pt x="1678" y="26"/>
                  <a:pt x="1715" y="34"/>
                </a:cubicBezTo>
                <a:cubicBezTo>
                  <a:pt x="1725" y="64"/>
                  <a:pt x="1723" y="94"/>
                  <a:pt x="1762" y="9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714348" y="3857628"/>
            <a:ext cx="3714776" cy="277813"/>
          </a:xfrm>
          <a:custGeom>
            <a:avLst/>
            <a:gdLst>
              <a:gd name="T0" fmla="*/ 0 w 2928"/>
              <a:gd name="T1" fmla="*/ 93 h 175"/>
              <a:gd name="T2" fmla="*/ 143 w 2928"/>
              <a:gd name="T3" fmla="*/ 39 h 175"/>
              <a:gd name="T4" fmla="*/ 224 w 2928"/>
              <a:gd name="T5" fmla="*/ 12 h 175"/>
              <a:gd name="T6" fmla="*/ 265 w 2928"/>
              <a:gd name="T7" fmla="*/ 107 h 175"/>
              <a:gd name="T8" fmla="*/ 366 w 2928"/>
              <a:gd name="T9" fmla="*/ 100 h 175"/>
              <a:gd name="T10" fmla="*/ 393 w 2928"/>
              <a:gd name="T11" fmla="*/ 66 h 175"/>
              <a:gd name="T12" fmla="*/ 448 w 2928"/>
              <a:gd name="T13" fmla="*/ 12 h 175"/>
              <a:gd name="T14" fmla="*/ 556 w 2928"/>
              <a:gd name="T15" fmla="*/ 60 h 175"/>
              <a:gd name="T16" fmla="*/ 597 w 2928"/>
              <a:gd name="T17" fmla="*/ 134 h 175"/>
              <a:gd name="T18" fmla="*/ 685 w 2928"/>
              <a:gd name="T19" fmla="*/ 121 h 175"/>
              <a:gd name="T20" fmla="*/ 752 w 2928"/>
              <a:gd name="T21" fmla="*/ 39 h 175"/>
              <a:gd name="T22" fmla="*/ 793 w 2928"/>
              <a:gd name="T23" fmla="*/ 5 h 175"/>
              <a:gd name="T24" fmla="*/ 827 w 2928"/>
              <a:gd name="T25" fmla="*/ 12 h 175"/>
              <a:gd name="T26" fmla="*/ 881 w 2928"/>
              <a:gd name="T27" fmla="*/ 26 h 175"/>
              <a:gd name="T28" fmla="*/ 902 w 2928"/>
              <a:gd name="T29" fmla="*/ 66 h 175"/>
              <a:gd name="T30" fmla="*/ 963 w 2928"/>
              <a:gd name="T31" fmla="*/ 154 h 175"/>
              <a:gd name="T32" fmla="*/ 1071 w 2928"/>
              <a:gd name="T33" fmla="*/ 134 h 175"/>
              <a:gd name="T34" fmla="*/ 1132 w 2928"/>
              <a:gd name="T35" fmla="*/ 87 h 175"/>
              <a:gd name="T36" fmla="*/ 1166 w 2928"/>
              <a:gd name="T37" fmla="*/ 60 h 175"/>
              <a:gd name="T38" fmla="*/ 1281 w 2928"/>
              <a:gd name="T39" fmla="*/ 26 h 175"/>
              <a:gd name="T40" fmla="*/ 1301 w 2928"/>
              <a:gd name="T41" fmla="*/ 32 h 175"/>
              <a:gd name="T42" fmla="*/ 1328 w 2928"/>
              <a:gd name="T43" fmla="*/ 148 h 175"/>
              <a:gd name="T44" fmla="*/ 1356 w 2928"/>
              <a:gd name="T45" fmla="*/ 154 h 175"/>
              <a:gd name="T46" fmla="*/ 1505 w 2928"/>
              <a:gd name="T47" fmla="*/ 121 h 175"/>
              <a:gd name="T48" fmla="*/ 1613 w 2928"/>
              <a:gd name="T49" fmla="*/ 19 h 175"/>
              <a:gd name="T50" fmla="*/ 1681 w 2928"/>
              <a:gd name="T51" fmla="*/ 121 h 175"/>
              <a:gd name="T52" fmla="*/ 1715 w 2928"/>
              <a:gd name="T53" fmla="*/ 161 h 175"/>
              <a:gd name="T54" fmla="*/ 1776 w 2928"/>
              <a:gd name="T55" fmla="*/ 175 h 175"/>
              <a:gd name="T56" fmla="*/ 1864 w 2928"/>
              <a:gd name="T57" fmla="*/ 148 h 175"/>
              <a:gd name="T58" fmla="*/ 1945 w 2928"/>
              <a:gd name="T59" fmla="*/ 60 h 175"/>
              <a:gd name="T60" fmla="*/ 2013 w 2928"/>
              <a:gd name="T61" fmla="*/ 26 h 175"/>
              <a:gd name="T62" fmla="*/ 2060 w 2928"/>
              <a:gd name="T63" fmla="*/ 32 h 175"/>
              <a:gd name="T64" fmla="*/ 2101 w 2928"/>
              <a:gd name="T65" fmla="*/ 114 h 175"/>
              <a:gd name="T66" fmla="*/ 2176 w 2928"/>
              <a:gd name="T67" fmla="*/ 134 h 175"/>
              <a:gd name="T68" fmla="*/ 2243 w 2928"/>
              <a:gd name="T69" fmla="*/ 127 h 175"/>
              <a:gd name="T70" fmla="*/ 2277 w 2928"/>
              <a:gd name="T71" fmla="*/ 87 h 175"/>
              <a:gd name="T72" fmla="*/ 2338 w 2928"/>
              <a:gd name="T73" fmla="*/ 53 h 175"/>
              <a:gd name="T74" fmla="*/ 2433 w 2928"/>
              <a:gd name="T75" fmla="*/ 39 h 175"/>
              <a:gd name="T76" fmla="*/ 2480 w 2928"/>
              <a:gd name="T77" fmla="*/ 87 h 175"/>
              <a:gd name="T78" fmla="*/ 2494 w 2928"/>
              <a:gd name="T79" fmla="*/ 127 h 175"/>
              <a:gd name="T80" fmla="*/ 2555 w 2928"/>
              <a:gd name="T81" fmla="*/ 154 h 175"/>
              <a:gd name="T82" fmla="*/ 2643 w 2928"/>
              <a:gd name="T83" fmla="*/ 107 h 175"/>
              <a:gd name="T84" fmla="*/ 2663 w 2928"/>
              <a:gd name="T85" fmla="*/ 87 h 175"/>
              <a:gd name="T86" fmla="*/ 2758 w 2928"/>
              <a:gd name="T87" fmla="*/ 26 h 175"/>
              <a:gd name="T88" fmla="*/ 2846 w 2928"/>
              <a:gd name="T89" fmla="*/ 39 h 175"/>
              <a:gd name="T90" fmla="*/ 2880 w 2928"/>
              <a:gd name="T91" fmla="*/ 73 h 175"/>
              <a:gd name="T92" fmla="*/ 2928 w 2928"/>
              <a:gd name="T93" fmla="*/ 114 h 17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928"/>
              <a:gd name="T142" fmla="*/ 0 h 175"/>
              <a:gd name="T143" fmla="*/ 2928 w 2928"/>
              <a:gd name="T144" fmla="*/ 175 h 17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928" h="175">
                <a:moveTo>
                  <a:pt x="0" y="93"/>
                </a:moveTo>
                <a:cubicBezTo>
                  <a:pt x="82" y="86"/>
                  <a:pt x="86" y="81"/>
                  <a:pt x="143" y="39"/>
                </a:cubicBezTo>
                <a:cubicBezTo>
                  <a:pt x="169" y="0"/>
                  <a:pt x="175" y="5"/>
                  <a:pt x="224" y="12"/>
                </a:cubicBezTo>
                <a:cubicBezTo>
                  <a:pt x="259" y="36"/>
                  <a:pt x="252" y="69"/>
                  <a:pt x="265" y="107"/>
                </a:cubicBezTo>
                <a:cubicBezTo>
                  <a:pt x="299" y="105"/>
                  <a:pt x="333" y="105"/>
                  <a:pt x="366" y="100"/>
                </a:cubicBezTo>
                <a:cubicBezTo>
                  <a:pt x="394" y="95"/>
                  <a:pt x="384" y="84"/>
                  <a:pt x="393" y="66"/>
                </a:cubicBezTo>
                <a:cubicBezTo>
                  <a:pt x="405" y="42"/>
                  <a:pt x="427" y="26"/>
                  <a:pt x="448" y="12"/>
                </a:cubicBezTo>
                <a:cubicBezTo>
                  <a:pt x="514" y="19"/>
                  <a:pt x="521" y="12"/>
                  <a:pt x="556" y="60"/>
                </a:cubicBezTo>
                <a:cubicBezTo>
                  <a:pt x="567" y="93"/>
                  <a:pt x="568" y="116"/>
                  <a:pt x="597" y="134"/>
                </a:cubicBezTo>
                <a:cubicBezTo>
                  <a:pt x="602" y="133"/>
                  <a:pt x="665" y="131"/>
                  <a:pt x="685" y="121"/>
                </a:cubicBezTo>
                <a:cubicBezTo>
                  <a:pt x="722" y="103"/>
                  <a:pt x="730" y="69"/>
                  <a:pt x="752" y="39"/>
                </a:cubicBezTo>
                <a:cubicBezTo>
                  <a:pt x="762" y="25"/>
                  <a:pt x="779" y="15"/>
                  <a:pt x="793" y="5"/>
                </a:cubicBezTo>
                <a:cubicBezTo>
                  <a:pt x="804" y="7"/>
                  <a:pt x="816" y="9"/>
                  <a:pt x="827" y="12"/>
                </a:cubicBezTo>
                <a:cubicBezTo>
                  <a:pt x="845" y="16"/>
                  <a:pt x="881" y="26"/>
                  <a:pt x="881" y="26"/>
                </a:cubicBezTo>
                <a:cubicBezTo>
                  <a:pt x="886" y="40"/>
                  <a:pt x="898" y="52"/>
                  <a:pt x="902" y="66"/>
                </a:cubicBezTo>
                <a:cubicBezTo>
                  <a:pt x="920" y="126"/>
                  <a:pt x="892" y="139"/>
                  <a:pt x="963" y="154"/>
                </a:cubicBezTo>
                <a:cubicBezTo>
                  <a:pt x="1029" y="150"/>
                  <a:pt x="1035" y="164"/>
                  <a:pt x="1071" y="134"/>
                </a:cubicBezTo>
                <a:cubicBezTo>
                  <a:pt x="1091" y="117"/>
                  <a:pt x="1132" y="87"/>
                  <a:pt x="1132" y="87"/>
                </a:cubicBezTo>
                <a:cubicBezTo>
                  <a:pt x="1160" y="46"/>
                  <a:pt x="1130" y="80"/>
                  <a:pt x="1166" y="60"/>
                </a:cubicBezTo>
                <a:cubicBezTo>
                  <a:pt x="1243" y="16"/>
                  <a:pt x="1164" y="35"/>
                  <a:pt x="1281" y="26"/>
                </a:cubicBezTo>
                <a:cubicBezTo>
                  <a:pt x="1288" y="28"/>
                  <a:pt x="1296" y="27"/>
                  <a:pt x="1301" y="32"/>
                </a:cubicBezTo>
                <a:cubicBezTo>
                  <a:pt x="1311" y="42"/>
                  <a:pt x="1323" y="131"/>
                  <a:pt x="1328" y="148"/>
                </a:cubicBezTo>
                <a:cubicBezTo>
                  <a:pt x="1330" y="157"/>
                  <a:pt x="1347" y="152"/>
                  <a:pt x="1356" y="154"/>
                </a:cubicBezTo>
                <a:cubicBezTo>
                  <a:pt x="1421" y="150"/>
                  <a:pt x="1461" y="163"/>
                  <a:pt x="1505" y="121"/>
                </a:cubicBezTo>
                <a:cubicBezTo>
                  <a:pt x="1524" y="53"/>
                  <a:pt x="1551" y="41"/>
                  <a:pt x="1613" y="19"/>
                </a:cubicBezTo>
                <a:cubicBezTo>
                  <a:pt x="1636" y="52"/>
                  <a:pt x="1659" y="87"/>
                  <a:pt x="1681" y="121"/>
                </a:cubicBezTo>
                <a:cubicBezTo>
                  <a:pt x="1689" y="133"/>
                  <a:pt x="1701" y="155"/>
                  <a:pt x="1715" y="161"/>
                </a:cubicBezTo>
                <a:cubicBezTo>
                  <a:pt x="1734" y="169"/>
                  <a:pt x="1756" y="168"/>
                  <a:pt x="1776" y="175"/>
                </a:cubicBezTo>
                <a:cubicBezTo>
                  <a:pt x="1797" y="171"/>
                  <a:pt x="1843" y="169"/>
                  <a:pt x="1864" y="148"/>
                </a:cubicBezTo>
                <a:cubicBezTo>
                  <a:pt x="1893" y="119"/>
                  <a:pt x="1904" y="72"/>
                  <a:pt x="1945" y="60"/>
                </a:cubicBezTo>
                <a:cubicBezTo>
                  <a:pt x="1968" y="36"/>
                  <a:pt x="1983" y="35"/>
                  <a:pt x="2013" y="26"/>
                </a:cubicBezTo>
                <a:cubicBezTo>
                  <a:pt x="2029" y="28"/>
                  <a:pt x="2045" y="26"/>
                  <a:pt x="2060" y="32"/>
                </a:cubicBezTo>
                <a:cubicBezTo>
                  <a:pt x="2086" y="42"/>
                  <a:pt x="2094" y="94"/>
                  <a:pt x="2101" y="114"/>
                </a:cubicBezTo>
                <a:cubicBezTo>
                  <a:pt x="2102" y="116"/>
                  <a:pt x="2156" y="127"/>
                  <a:pt x="2176" y="134"/>
                </a:cubicBezTo>
                <a:cubicBezTo>
                  <a:pt x="2198" y="132"/>
                  <a:pt x="2222" y="134"/>
                  <a:pt x="2243" y="127"/>
                </a:cubicBezTo>
                <a:cubicBezTo>
                  <a:pt x="2262" y="121"/>
                  <a:pt x="2265" y="99"/>
                  <a:pt x="2277" y="87"/>
                </a:cubicBezTo>
                <a:cubicBezTo>
                  <a:pt x="2291" y="73"/>
                  <a:pt x="2320" y="62"/>
                  <a:pt x="2338" y="53"/>
                </a:cubicBezTo>
                <a:cubicBezTo>
                  <a:pt x="2366" y="39"/>
                  <a:pt x="2408" y="41"/>
                  <a:pt x="2433" y="39"/>
                </a:cubicBezTo>
                <a:cubicBezTo>
                  <a:pt x="2457" y="47"/>
                  <a:pt x="2469" y="63"/>
                  <a:pt x="2480" y="87"/>
                </a:cubicBezTo>
                <a:cubicBezTo>
                  <a:pt x="2486" y="100"/>
                  <a:pt x="2482" y="119"/>
                  <a:pt x="2494" y="127"/>
                </a:cubicBezTo>
                <a:cubicBezTo>
                  <a:pt x="2512" y="140"/>
                  <a:pt x="2555" y="154"/>
                  <a:pt x="2555" y="154"/>
                </a:cubicBezTo>
                <a:cubicBezTo>
                  <a:pt x="2621" y="146"/>
                  <a:pt x="2591" y="159"/>
                  <a:pt x="2643" y="107"/>
                </a:cubicBezTo>
                <a:cubicBezTo>
                  <a:pt x="2650" y="100"/>
                  <a:pt x="2663" y="87"/>
                  <a:pt x="2663" y="87"/>
                </a:cubicBezTo>
                <a:cubicBezTo>
                  <a:pt x="2676" y="47"/>
                  <a:pt x="2720" y="35"/>
                  <a:pt x="2758" y="26"/>
                </a:cubicBezTo>
                <a:cubicBezTo>
                  <a:pt x="2758" y="26"/>
                  <a:pt x="2835" y="33"/>
                  <a:pt x="2846" y="39"/>
                </a:cubicBezTo>
                <a:cubicBezTo>
                  <a:pt x="2860" y="47"/>
                  <a:pt x="2867" y="64"/>
                  <a:pt x="2880" y="73"/>
                </a:cubicBezTo>
                <a:cubicBezTo>
                  <a:pt x="2898" y="125"/>
                  <a:pt x="2880" y="114"/>
                  <a:pt x="2928" y="11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57488" y="17144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кр.прил</a:t>
            </a:r>
            <a:r>
              <a:rPr lang="ru-RU" dirty="0" smtClean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71604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прил.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143504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прил.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16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57224" y="485776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Повеств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невоскл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простое, </a:t>
            </a:r>
            <a:r>
              <a:rPr lang="ru-RU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двусост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полное, </a:t>
            </a:r>
            <a:r>
              <a:rPr lang="ru-RU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не осложнено)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Традиции русской кухни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истратор\Pictures\64820883_1920_____________________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00200"/>
            <a:ext cx="394574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Спишите текст, вставьте пропущенные буквы и знаки препинания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Известны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традицио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…ой русской кухне такие виды рыбных блюд рыба паровая варе…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тельная жаре…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чинё…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туше…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заливная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пече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чешуе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запече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на сковородке в сметане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соле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вяле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суше…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(сущик). В Печорском и Пермском краю, кроме  того, рыбу квасили (кислая рыба), а в Западной Сибири ели строганину.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Администратор\Pictures\cookbook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5429264"/>
            <a:ext cx="1643074" cy="14287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57752" y="14287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335756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242886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357430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2857496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2357430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3857628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3857628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3857628"/>
            <a:ext cx="308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192880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01090" y="192880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242886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01090" y="335756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01090" y="28574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9124" y="292893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388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8860" y="292893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6248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01090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Лексическая работа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686172" cy="24003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Чинёная рыба - 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Тельная рыба - 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Строганина - </a:t>
            </a:r>
            <a:endParaRPr lang="ru-RU" dirty="0" smtClean="0"/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Рисунок 5" descr="0044[1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61300" y="4714884"/>
            <a:ext cx="3151019" cy="19987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43306" y="1500174"/>
            <a:ext cx="5214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наполненная начинкой из каши или грибов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35756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мороженая сырая рыба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428868"/>
            <a:ext cx="55721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dirty="0" smtClean="0"/>
              <a:t>изготовленная особым образом из одного филе, без костей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581</Words>
  <Application>Microsoft Office PowerPoint</Application>
  <PresentationFormat>Экран (4:3)</PresentationFormat>
  <Paragraphs>142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Правописание Н-НН в суффиксах прилагательных и причастий</vt:lpstr>
      <vt:lpstr>Слайд 2</vt:lpstr>
      <vt:lpstr>Правописание Н-НН в суффиксах отглагольных прилагательных и причастий</vt:lpstr>
      <vt:lpstr>Правописание Н-НН в суффиксах отглагольных прилагательных и причастий</vt:lpstr>
      <vt:lpstr>Составьте предложение</vt:lpstr>
      <vt:lpstr>Синтаксический разбор  Сегодня популярны   традиционные русские блюда.  </vt:lpstr>
      <vt:lpstr>Традиции русской кухни</vt:lpstr>
      <vt:lpstr>Спишите текст, вставьте пропущенные буквы и знаки препинания</vt:lpstr>
      <vt:lpstr>Лексическая работа</vt:lpstr>
      <vt:lpstr>Образуйте из выделенных глаголов прилагательные и причастия, обозначьте суффиксы и окончания</vt:lpstr>
      <vt:lpstr>Разбор словосочетания</vt:lpstr>
      <vt:lpstr>Тестовое задание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Н-НН в суффиксах прилагательных и причастий</dc:title>
  <dc:creator>Администратор</dc:creator>
  <cp:lastModifiedBy>DNA7 X86</cp:lastModifiedBy>
  <cp:revision>65</cp:revision>
  <dcterms:created xsi:type="dcterms:W3CDTF">2012-03-20T09:15:41Z</dcterms:created>
  <dcterms:modified xsi:type="dcterms:W3CDTF">2012-10-25T15:37:11Z</dcterms:modified>
</cp:coreProperties>
</file>