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9" r:id="rId3"/>
    <p:sldId id="271" r:id="rId4"/>
    <p:sldId id="257" r:id="rId5"/>
    <p:sldId id="258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DCC8D-1CF8-48DA-992A-149773BB60BE}" type="datetimeFigureOut">
              <a:rPr lang="ru-RU" smtClean="0"/>
              <a:pPr/>
              <a:t>13.01.2013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4895F-2686-4796-8621-4F3B230340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4E61D25-C8DC-42E3-A5E9-42F851DC1B02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311150"/>
            <a:ext cx="6227762" cy="1109663"/>
          </a:xfrm>
        </p:spPr>
        <p:txBody>
          <a:bodyPr/>
          <a:lstStyle>
            <a:lvl1pPr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052513"/>
            <a:ext cx="6227762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632075"/>
            <a:ext cx="1909762" cy="36052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2632075"/>
            <a:ext cx="5581650" cy="36052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3143250"/>
            <a:ext cx="3744912" cy="309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3143250"/>
            <a:ext cx="3746500" cy="3094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26320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uk-U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3143250"/>
            <a:ext cx="7643812" cy="309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solianochka.ucoz.ru/_si/0/76339.jpg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solianochka.ucoz.ru/_si/0/15310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olianochka.ucoz.ru/_si/0/27355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solianochka.ucoz.ru/_si/0/67234.jp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solianochka.ucoz.ru/_si/0/60664.jpg" TargetMode="Externa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solianochka.ucoz.ru/_si/0/34762.jp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solianochka.ucoz.ru/_si/0/5611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solianochka.ucoz.ru/_si/0/01987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solianochka.ucoz.ru/_si/0/10546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olianochka.ucoz.ru/_si/0/75503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solianochka.ucoz.ru/_si/0/29129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solianochka.ucoz.ru/_si/0/55077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214290"/>
            <a:ext cx="5184775" cy="950913"/>
          </a:xfrm>
          <a:noFill/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Tahoma" pitchFamily="34" charset="0"/>
              </a:rPr>
              <a:t> </a:t>
            </a:r>
            <a:endParaRPr lang="uk-UA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2238" y="428604"/>
            <a:ext cx="3806820" cy="1500198"/>
          </a:xfrm>
        </p:spPr>
        <p:txBody>
          <a:bodyPr/>
          <a:lstStyle/>
          <a:p>
            <a:r>
              <a:rPr lang="ru-RU" sz="4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 Соленое тесто Дед Мороз</a:t>
            </a:r>
            <a:endParaRPr lang="ru-RU" sz="4000" dirty="0">
              <a:solidFill>
                <a:schemeClr val="hlin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00043"/>
            <a:ext cx="6026170" cy="2214578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Делаем воротник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Раскатываем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длинный валек и оборачиваем по краю шубы.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olianochka.ucoz.ru/_si/0/s76339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2000240"/>
            <a:ext cx="292895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1071546"/>
            <a:ext cx="5357850" cy="1285885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Затем приделываем руки, бороду, кудри.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olianochka.ucoz.ru/_si/0/s15310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28868"/>
            <a:ext cx="200026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solianochka.ucoz.ru/_si/0/s67234.jpg">
            <a:hlinkClick r:id="rId4" tgtFrame="&quot;_blank&quot;" tooltip="&quot;Нажмите, для просмотра в полном размере...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26" y="3714752"/>
            <a:ext cx="2071702" cy="28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solianochka.ucoz.ru/_si/0/s27355.jpg">
            <a:hlinkClick r:id="rId6" tgtFrame="&quot;_blank&quot;" tooltip="&quot;Нажмите, для просмотра в полном размере...&quot;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9256" y="2428868"/>
            <a:ext cx="2143140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500043"/>
            <a:ext cx="3929090" cy="1285883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Незабываем про шапочку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olianochka.ucoz.ru/_si/0/s60664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143116"/>
            <a:ext cx="3214710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571481"/>
            <a:ext cx="4786346" cy="857256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Еще не забываем про посох и мешок с подарками.</a:t>
            </a: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olianochka.ucoz.ru/_si/0/s34762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357298"/>
            <a:ext cx="3929090" cy="4823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         Практическое занятие</a:t>
            </a:r>
          </a:p>
        </p:txBody>
      </p:sp>
      <p:sp>
        <p:nvSpPr>
          <p:cNvPr id="8195" name="Текст 4"/>
          <p:cNvSpPr>
            <a:spLocks noGrp="1"/>
          </p:cNvSpPr>
          <p:nvPr>
            <p:ph type="body" idx="1"/>
          </p:nvPr>
        </p:nvSpPr>
        <p:spPr>
          <a:xfrm>
            <a:off x="214313" y="1071563"/>
            <a:ext cx="4497387" cy="474662"/>
          </a:xfrm>
        </p:spPr>
        <p:txBody>
          <a:bodyPr/>
          <a:lstStyle/>
          <a:p>
            <a:pPr algn="ctr" eaLnBrk="1" hangingPunct="1"/>
            <a:r>
              <a:rPr lang="ru-RU" sz="2800" smtClean="0">
                <a:solidFill>
                  <a:srgbClr val="C00000"/>
                </a:solidFill>
              </a:rPr>
              <a:t>Инструменты и материалы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4786313" y="1071563"/>
            <a:ext cx="4041775" cy="531812"/>
          </a:xfrm>
        </p:spPr>
        <p:txBody>
          <a:bodyPr/>
          <a:lstStyle/>
          <a:p>
            <a:pPr algn="ctr" eaLnBrk="1" hangingPunct="1"/>
            <a:r>
              <a:rPr lang="ru-RU" sz="2800" smtClean="0">
                <a:solidFill>
                  <a:srgbClr val="C00000"/>
                </a:solidFill>
              </a:rPr>
              <a:t>Правила при работе</a:t>
            </a: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4"/>
          </p:nvPr>
        </p:nvSpPr>
        <p:spPr>
          <a:xfrm>
            <a:off x="4786313" y="1571625"/>
            <a:ext cx="4184650" cy="511175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Делай поделку красиво и качественно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 пользуйся инструментами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Содержи в порядке рабочее место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Экономь материал и время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Сделал поделку, убери рабочее место </a:t>
            </a:r>
          </a:p>
          <a:p>
            <a:pPr eaLnBrk="1" hangingPunct="1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Содержимое 10" descr="Рисунок1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214313" y="2000250"/>
            <a:ext cx="4552950" cy="3038475"/>
          </a:xfrm>
          <a:ln w="76200">
            <a:solidFill>
              <a:schemeClr val="bg1"/>
            </a:solidFill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4294967295"/>
          </p:nvPr>
        </p:nvSpPr>
        <p:spPr>
          <a:xfrm>
            <a:off x="500063" y="5857875"/>
            <a:ext cx="3529012" cy="504825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+mj-lt"/>
              </a:rPr>
              <a:t>«Дедушка Мороз»</a:t>
            </a:r>
            <a:endParaRPr lang="ru-RU" sz="28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171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4214813" y="285750"/>
            <a:ext cx="4754562" cy="62150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sz="2400" b="1" i="1" dirty="0" smtClean="0">
                <a:solidFill>
                  <a:srgbClr val="0062F2"/>
                </a:solidFill>
                <a:cs typeface="Times New Roman" pitchFamily="18" charset="0"/>
              </a:rPr>
              <a:t> 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Руси фигурки из этого материала дарили на новый год в знак благополучия, плодородия, сытости. А украшали их росписью,  характерной для той местности, где жили наши предки. Считалось, что любая поделка из соленого теста, находящаяся в доме, - символ богатства и благополучия в семье</a:t>
            </a:r>
          </a:p>
        </p:txBody>
      </p:sp>
      <p:pic>
        <p:nvPicPr>
          <p:cNvPr id="7172" name="Picture 7" descr="http://stranamasterov.ru/files/imagecache/orig_with_logo/i0912/IMG_28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500063"/>
            <a:ext cx="3963987" cy="5286375"/>
          </a:xfrm>
          <a:prstGeom prst="rect">
            <a:avLst/>
          </a:prstGeom>
          <a:noFill/>
          <a:ln w="762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28" y="2357430"/>
            <a:ext cx="2952750" cy="649288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bg2"/>
                </a:solidFill>
                <a:latin typeface="Tahoma" pitchFamily="34" charset="0"/>
              </a:rPr>
              <a:t> </a:t>
            </a:r>
            <a:endParaRPr lang="uk-UA" sz="3200" b="1" dirty="0">
              <a:solidFill>
                <a:schemeClr val="bg2"/>
              </a:solidFill>
              <a:latin typeface="Tahoma" pitchFamily="34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43042" y="785795"/>
            <a:ext cx="6786610" cy="1571636"/>
          </a:xfrm>
        </p:spPr>
        <p:txBody>
          <a:bodyPr/>
          <a:lstStyle/>
          <a:p>
            <a:r>
              <a:rPr lang="ru-RU" sz="1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Начинаем с того на чем будем лепить </a:t>
            </a:r>
            <a:r>
              <a:rPr lang="ru-RU" sz="1800" b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дедушку.Для</a:t>
            </a:r>
            <a:r>
              <a:rPr lang="ru-RU" sz="1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 этого  лучше всего подойдет бутылка или баночка(из под лекарств)  с конусообразным верхом.</a:t>
            </a:r>
            <a:endParaRPr lang="ru-RU" sz="18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r>
              <a:rPr lang="ru-RU" sz="1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ЕЕ нужно обязательно обернуть </a:t>
            </a:r>
            <a:r>
              <a:rPr lang="ru-RU" sz="1800" b="1" dirty="0" err="1">
                <a:solidFill>
                  <a:srgbClr val="002060"/>
                </a:solidFill>
                <a:latin typeface="+mn-lt"/>
                <a:ea typeface="+mn-ea"/>
                <a:cs typeface="+mn-cs"/>
              </a:rPr>
              <a:t>фальгой</a:t>
            </a:r>
            <a:r>
              <a:rPr lang="ru-RU" sz="1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.</a:t>
            </a:r>
            <a:endParaRPr lang="ru-RU" sz="1800" dirty="0">
              <a:solidFill>
                <a:srgbClr val="002060"/>
              </a:solidFill>
              <a:latin typeface="+mn-lt"/>
              <a:ea typeface="+mn-ea"/>
              <a:cs typeface="+mn-cs"/>
            </a:endParaRPr>
          </a:p>
          <a:p>
            <a:pPr>
              <a:lnSpc>
                <a:spcPct val="80000"/>
              </a:lnSpc>
            </a:pPr>
            <a:endParaRPr lang="uk-UA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http://solianochka.ucoz.ru/_si/0/s56112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143116"/>
            <a:ext cx="357190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76338" y="857232"/>
            <a:ext cx="7181876" cy="1143008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Возьмем кусочек теста, скатаем небольшой шар, теперь расплющим наш шар, чтоб получилась лепешка. Из этой лепешки моделируем голову.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solianochka.ucoz.ru/_si/0/s01987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496"/>
            <a:ext cx="285752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285852" y="1142984"/>
            <a:ext cx="6429420" cy="1285884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 небольших кусочков теста формируем нашему деду Морозу глаза, нос, щеки, брови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solianochka.ucoz.ru/_si/0/s10546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071678"/>
            <a:ext cx="2714644" cy="371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142853"/>
            <a:ext cx="6026170" cy="1714512"/>
          </a:xfrm>
        </p:spPr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Тесто раскатываем в небольшие жгутики, ножницами придаем форму усам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olianochka.ucoz.ru/_si/0/s75503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857364"/>
            <a:ext cx="3786214" cy="4394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714357"/>
            <a:ext cx="5883294" cy="1714512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голова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готова делаем шубу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Раскатываем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тесто красного цвета и оборачиваем основу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низу ровно срезаем , чтобы Дедушка ровно стоял.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olianochka.ucoz.ru/_si/0/s29129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2160270"/>
            <a:ext cx="3286148" cy="412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71481"/>
            <a:ext cx="5857916" cy="1857387"/>
          </a:xfrm>
        </p:spPr>
        <p:txBody>
          <a:bodyPr/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Главное помнить что тесто быстро подсыхает и потом трудно будет что-либо прилепить поэтому места с которыми вы временно не работаете лучше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прикрыть кульком.</a:t>
            </a:r>
            <a:b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solianochka.ucoz.ru/_si/0/s55077.jpg">
            <a:hlinkClick r:id="rId2" tgtFrame="&quot;_blank&quot;" tooltip="&quot;Нажмите, для просмотра в полном размере...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160270"/>
            <a:ext cx="3571900" cy="419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00001 2">
      <a:dk1>
        <a:srgbClr val="4D4D4D"/>
      </a:dk1>
      <a:lt1>
        <a:srgbClr val="FFFFFF"/>
      </a:lt1>
      <a:dk2>
        <a:srgbClr val="000000"/>
      </a:dk2>
      <a:lt2>
        <a:srgbClr val="336699"/>
      </a:lt2>
      <a:accent1>
        <a:srgbClr val="CC0000"/>
      </a:accent1>
      <a:accent2>
        <a:srgbClr val="808080"/>
      </a:accent2>
      <a:accent3>
        <a:srgbClr val="FFFFFF"/>
      </a:accent3>
      <a:accent4>
        <a:srgbClr val="404040"/>
      </a:accent4>
      <a:accent5>
        <a:srgbClr val="E2AAAA"/>
      </a:accent5>
      <a:accent6>
        <a:srgbClr val="737373"/>
      </a:accent6>
      <a:hlink>
        <a:srgbClr val="663300"/>
      </a:hlink>
      <a:folHlink>
        <a:srgbClr val="EAEAEA"/>
      </a:folHlink>
    </a:clrScheme>
    <a:fontScheme name="000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0001 1">
        <a:dk1>
          <a:srgbClr val="4D4D4D"/>
        </a:dk1>
        <a:lt1>
          <a:srgbClr val="FFFFFF"/>
        </a:lt1>
        <a:dk2>
          <a:srgbClr val="000000"/>
        </a:dk2>
        <a:lt2>
          <a:srgbClr val="0033CC"/>
        </a:lt2>
        <a:accent1>
          <a:srgbClr val="CC0000"/>
        </a:accent1>
        <a:accent2>
          <a:srgbClr val="FF7C80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E77073"/>
        </a:accent6>
        <a:hlink>
          <a:srgbClr val="99CC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2">
        <a:dk1>
          <a:srgbClr val="4D4D4D"/>
        </a:dk1>
        <a:lt1>
          <a:srgbClr val="FFFFFF"/>
        </a:lt1>
        <a:dk2>
          <a:srgbClr val="000000"/>
        </a:dk2>
        <a:lt2>
          <a:srgbClr val="336699"/>
        </a:lt2>
        <a:accent1>
          <a:srgbClr val="CC0000"/>
        </a:accent1>
        <a:accent2>
          <a:srgbClr val="808080"/>
        </a:accent2>
        <a:accent3>
          <a:srgbClr val="FFFFFF"/>
        </a:accent3>
        <a:accent4>
          <a:srgbClr val="404040"/>
        </a:accent4>
        <a:accent5>
          <a:srgbClr val="E2AAAA"/>
        </a:accent5>
        <a:accent6>
          <a:srgbClr val="737373"/>
        </a:accent6>
        <a:hlink>
          <a:srgbClr val="6633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0001 3">
        <a:dk1>
          <a:srgbClr val="4D4D4D"/>
        </a:dk1>
        <a:lt1>
          <a:srgbClr val="FFFFFF"/>
        </a:lt1>
        <a:dk2>
          <a:srgbClr val="000000"/>
        </a:dk2>
        <a:lt2>
          <a:srgbClr val="336699"/>
        </a:lt2>
        <a:accent1>
          <a:srgbClr val="FFCC00"/>
        </a:accent1>
        <a:accent2>
          <a:srgbClr val="CC3300"/>
        </a:accent2>
        <a:accent3>
          <a:srgbClr val="FFFFFF"/>
        </a:accent3>
        <a:accent4>
          <a:srgbClr val="404040"/>
        </a:accent4>
        <a:accent5>
          <a:srgbClr val="FFE2AA"/>
        </a:accent5>
        <a:accent6>
          <a:srgbClr val="B92D00"/>
        </a:accent6>
        <a:hlink>
          <a:srgbClr val="6633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43</TotalTime>
  <Words>228</Words>
  <Application>Microsoft PowerPoint</Application>
  <PresentationFormat>Экран (4:3)</PresentationFormat>
  <Paragraphs>25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template</vt:lpstr>
      <vt:lpstr> </vt:lpstr>
      <vt:lpstr>         Практическое занятие</vt:lpstr>
      <vt:lpstr>Слайд 3</vt:lpstr>
      <vt:lpstr> </vt:lpstr>
      <vt:lpstr>Слайд 5</vt:lpstr>
      <vt:lpstr>Слайд 6</vt:lpstr>
      <vt:lpstr>Тесто раскатываем в небольшие жгутики, ножницами придаем форму усам</vt:lpstr>
      <vt:lpstr>Когда голова готова делаем шубу. Раскатываем тесто красного цвета и оборачиваем основу. По низу ровно срезаем , чтобы Дедушка ровно стоял. </vt:lpstr>
      <vt:lpstr>Главное помнить что тесто быстро подсыхает и потом трудно будет что-либо прилепить поэтому места с которыми вы временно не работаете лучше прикрыть кульком. </vt:lpstr>
      <vt:lpstr>Делаем воротник. Раскатываем длинный валек и оборачиваем по краю шубы. </vt:lpstr>
      <vt:lpstr>Затем приделываем руки, бороду, кудри. </vt:lpstr>
      <vt:lpstr>Незабываем про шапочку</vt:lpstr>
      <vt:lpstr>Еще не забываем про посох и мешок с подарками.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verhoturova</dc:creator>
  <cp:lastModifiedBy>verhoturova</cp:lastModifiedBy>
  <cp:revision>7</cp:revision>
  <dcterms:created xsi:type="dcterms:W3CDTF">2012-11-23T04:24:12Z</dcterms:created>
  <dcterms:modified xsi:type="dcterms:W3CDTF">2013-01-13T09:51:29Z</dcterms:modified>
</cp:coreProperties>
</file>