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82" r:id="rId2"/>
    <p:sldId id="257" r:id="rId3"/>
    <p:sldId id="258" r:id="rId4"/>
    <p:sldId id="260" r:id="rId5"/>
    <p:sldId id="280" r:id="rId6"/>
    <p:sldId id="281" r:id="rId7"/>
    <p:sldId id="272" r:id="rId8"/>
    <p:sldId id="278" r:id="rId9"/>
    <p:sldId id="262" r:id="rId10"/>
    <p:sldId id="271" r:id="rId11"/>
    <p:sldId id="274" r:id="rId12"/>
    <p:sldId id="269" r:id="rId13"/>
    <p:sldId id="26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23" autoAdjust="0"/>
    <p:restoredTop sz="94660"/>
  </p:normalViewPr>
  <p:slideViewPr>
    <p:cSldViewPr>
      <p:cViewPr varScale="1">
        <p:scale>
          <a:sx n="108" d="100"/>
          <a:sy n="108" d="100"/>
        </p:scale>
        <p:origin x="-120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AF6BAB-952C-484A-B8DC-CB0F57AC0CC9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B8DCD71-5F21-4583-9684-ADD22813C86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AF6BAB-952C-484A-B8DC-CB0F57AC0CC9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8DCD71-5F21-4583-9684-ADD22813C8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AF6BAB-952C-484A-B8DC-CB0F57AC0CC9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B8DCD71-5F21-4583-9684-ADD22813C8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AF6BAB-952C-484A-B8DC-CB0F57AC0CC9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8DCD71-5F21-4583-9684-ADD22813C8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AF6BAB-952C-484A-B8DC-CB0F57AC0CC9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B8DCD71-5F21-4583-9684-ADD22813C86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AF6BAB-952C-484A-B8DC-CB0F57AC0CC9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8DCD71-5F21-4583-9684-ADD22813C8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AF6BAB-952C-484A-B8DC-CB0F57AC0CC9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8DCD71-5F21-4583-9684-ADD22813C8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AF6BAB-952C-484A-B8DC-CB0F57AC0CC9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8DCD71-5F21-4583-9684-ADD22813C8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AF6BAB-952C-484A-B8DC-CB0F57AC0CC9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8DCD71-5F21-4583-9684-ADD22813C8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AF6BAB-952C-484A-B8DC-CB0F57AC0CC9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8DCD71-5F21-4583-9684-ADD22813C8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AF6BAB-952C-484A-B8DC-CB0F57AC0CC9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8DCD71-5F21-4583-9684-ADD22813C86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AF6BAB-952C-484A-B8DC-CB0F57AC0CC9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B8DCD71-5F21-4583-9684-ADD22813C86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Проект «Космические дали</a:t>
            </a:r>
            <a:r>
              <a:rPr lang="ru-RU" smtClean="0"/>
              <a:t>» (5 </a:t>
            </a:r>
            <a:r>
              <a:rPr lang="ru-RU" dirty="0" smtClean="0"/>
              <a:t>– 6 лет)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292080" y="3212976"/>
            <a:ext cx="3429000" cy="1920240"/>
          </a:xfrm>
        </p:spPr>
        <p:txBody>
          <a:bodyPr>
            <a:normAutofit/>
          </a:bodyPr>
          <a:lstStyle/>
          <a:p>
            <a:endParaRPr lang="ru-RU" sz="1600" dirty="0" smtClean="0"/>
          </a:p>
          <a:p>
            <a:endParaRPr lang="ru-RU" sz="1600" dirty="0"/>
          </a:p>
          <a:p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/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5"/>
            <a:ext cx="4824536" cy="6432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433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Проект: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Вид</a:t>
            </a:r>
            <a:r>
              <a:rPr lang="ru-RU" dirty="0"/>
              <a:t>: информационно-практический, групповой</a:t>
            </a:r>
          </a:p>
          <a:p>
            <a:r>
              <a:rPr lang="ru-RU" dirty="0"/>
              <a:t>Продолжительность: среднесрочный (1 неделя</a:t>
            </a:r>
            <a:r>
              <a:rPr lang="ru-RU" dirty="0" smtClean="0"/>
              <a:t>).</a:t>
            </a:r>
          </a:p>
          <a:p>
            <a:r>
              <a:rPr lang="ru-RU" dirty="0"/>
              <a:t>Участники: воспитатели, дети </a:t>
            </a:r>
            <a:r>
              <a:rPr lang="ru-RU" dirty="0" smtClean="0"/>
              <a:t>старшей </a:t>
            </a:r>
            <a:r>
              <a:rPr lang="ru-RU" dirty="0"/>
              <a:t>группы, родители, инструктор по физкультуре, соц. партнеры.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8194" name="Picture 2" descr="http://img513.imageshack.us/img513/1059/93304475lt4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509120"/>
            <a:ext cx="1676400" cy="20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3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Содержание предметно-развивающей среды: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4"/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4294967295"/>
          </p:nvPr>
        </p:nvSpPr>
        <p:spPr>
          <a:xfrm>
            <a:off x="395537" y="1600200"/>
            <a:ext cx="7704856" cy="4525963"/>
          </a:xfrm>
        </p:spPr>
        <p:txBody>
          <a:bodyPr>
            <a:normAutofit fontScale="85000" lnSpcReduction="20000"/>
          </a:bodyPr>
          <a:lstStyle/>
          <a:p>
            <a:r>
              <a:rPr lang="ru-RU" u="sng" dirty="0" smtClean="0"/>
              <a:t>Старшая группа:</a:t>
            </a:r>
          </a:p>
          <a:p>
            <a:r>
              <a:rPr lang="ru-RU" dirty="0"/>
              <a:t>красочные книги с иллюстрациями, энциклопедии по теме «Космос»; рисунки, схемы для конструирования (ракеты, космического корабля);  атрибуты и оборудование для сюжетно-ролевых  игр на космическую тему; предметы декоративно-прикладного искусства, отражающие в декоре символы солнца, планет</a:t>
            </a:r>
            <a:r>
              <a:rPr lang="ru-RU" dirty="0" smtClean="0"/>
              <a:t>.</a:t>
            </a:r>
          </a:p>
          <a:p>
            <a:r>
              <a:rPr lang="ru-RU" dirty="0" smtClean="0"/>
              <a:t>глобус</a:t>
            </a:r>
            <a:r>
              <a:rPr lang="ru-RU" dirty="0"/>
              <a:t>;  модель Солнечной </a:t>
            </a:r>
            <a:r>
              <a:rPr lang="ru-RU" dirty="0" smtClean="0"/>
              <a:t>системы</a:t>
            </a:r>
          </a:p>
          <a:p>
            <a:r>
              <a:rPr lang="ru-RU" dirty="0"/>
              <a:t> портреты российских </a:t>
            </a:r>
            <a:r>
              <a:rPr lang="ru-RU" dirty="0" smtClean="0"/>
              <a:t>космонавтов</a:t>
            </a:r>
          </a:p>
          <a:p>
            <a:r>
              <a:rPr lang="ru-RU" dirty="0"/>
              <a:t>видеоматериалы о </a:t>
            </a:r>
            <a:r>
              <a:rPr lang="ru-RU" dirty="0" smtClean="0"/>
              <a:t>космосе</a:t>
            </a:r>
          </a:p>
          <a:p>
            <a:r>
              <a:rPr lang="ru-RU" dirty="0"/>
              <a:t>презентации "Как человек космос осваивал".</a:t>
            </a:r>
          </a:p>
          <a:p>
            <a:r>
              <a:rPr lang="ru-RU" dirty="0" smtClean="0"/>
              <a:t> Мультфильмы </a:t>
            </a:r>
            <a:r>
              <a:rPr lang="ru-RU" dirty="0"/>
              <a:t>"Тайна третей планеты" Просмотр мультфильма "Белка и Стрелка".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724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Взаимодействие с родителями и </a:t>
            </a:r>
            <a:r>
              <a:rPr lang="ru-RU" dirty="0" smtClean="0"/>
              <a:t>соц. партнёрами</a:t>
            </a:r>
            <a:r>
              <a:rPr lang="ru-RU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Сбор материала (стихи </a:t>
            </a:r>
            <a:r>
              <a:rPr lang="ru-RU" dirty="0"/>
              <a:t>и загадки о космосе,  рассказы родителей «Как я играл в космонавтов</a:t>
            </a:r>
            <a:r>
              <a:rPr lang="ru-RU" dirty="0" smtClean="0"/>
              <a:t>») - родители</a:t>
            </a:r>
          </a:p>
          <a:p>
            <a:r>
              <a:rPr lang="ru-RU" dirty="0"/>
              <a:t>П</a:t>
            </a:r>
            <a:r>
              <a:rPr lang="ru-RU" dirty="0" smtClean="0"/>
              <a:t>осещение с детьми  выставки </a:t>
            </a:r>
            <a:r>
              <a:rPr lang="ru-RU" dirty="0"/>
              <a:t>работ воспитанников Школы искусств посвящённых Дню </a:t>
            </a:r>
            <a:r>
              <a:rPr lang="ru-RU" dirty="0" smtClean="0"/>
              <a:t>космонавтики - родители. </a:t>
            </a:r>
            <a:endParaRPr lang="ru-RU" dirty="0"/>
          </a:p>
          <a:p>
            <a:r>
              <a:rPr lang="ru-RU" dirty="0" smtClean="0"/>
              <a:t>Экскурсия </a:t>
            </a:r>
            <a:r>
              <a:rPr lang="ru-RU" dirty="0"/>
              <a:t>в </a:t>
            </a:r>
            <a:r>
              <a:rPr lang="ru-RU" dirty="0" smtClean="0"/>
              <a:t>библиотеку</a:t>
            </a:r>
          </a:p>
          <a:p>
            <a:r>
              <a:rPr lang="ru-RU" dirty="0"/>
              <a:t>М</a:t>
            </a:r>
            <a:r>
              <a:rPr lang="ru-RU" dirty="0" smtClean="0"/>
              <a:t>астер </a:t>
            </a:r>
            <a:r>
              <a:rPr lang="ru-RU" dirty="0"/>
              <a:t>класс преподавателя школы на тему «Космос</a:t>
            </a:r>
            <a:r>
              <a:rPr lang="ru-RU" dirty="0" smtClean="0"/>
              <a:t>» (школа искусств) 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382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Конечный результат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Сформированы представления </a:t>
            </a:r>
            <a:r>
              <a:rPr lang="ru-RU" dirty="0"/>
              <a:t>детей о космосе и о российском празднике «Дне космонавтики»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284984"/>
            <a:ext cx="3528392" cy="3330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3815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Предполагаемый Продукт деятельности: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альбом «Космические дали», фотовыставки «Мы в библиотеке» и «Наша «космическая» </a:t>
            </a:r>
            <a:r>
              <a:rPr lang="ru-RU" dirty="0" smtClean="0"/>
              <a:t>группа». Выставка </a:t>
            </a:r>
            <a:r>
              <a:rPr lang="ru-RU" dirty="0"/>
              <a:t>рисунков на тему «Космос» с мастер-класса преподавателя Школы искусств (уровень МБДОУ</a:t>
            </a:r>
            <a:r>
              <a:rPr lang="ru-RU" dirty="0" smtClean="0"/>
              <a:t>).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  <a:t>Цель:</a:t>
            </a:r>
            <a:endParaRPr lang="ru-RU" sz="3200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/>
              <a:t>Формирование представлений детей о космосе и о российском празднике «Дне космонавтики»</a:t>
            </a:r>
          </a:p>
          <a:p>
            <a:pPr marL="0" indent="0">
              <a:buNone/>
            </a:pP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9009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Предварительная работа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1)Подбор информации, художественной, методической литературы; иллюстраций, фотографий,  видеоматериалов.</a:t>
            </a:r>
          </a:p>
          <a:p>
            <a:pPr marL="0" indent="0">
              <a:buNone/>
            </a:pPr>
            <a:r>
              <a:rPr lang="ru-RU" dirty="0" smtClean="0"/>
              <a:t>2) Привлечение социальных партнёров (библиотека, Школа искусств)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                            </a:t>
            </a:r>
          </a:p>
          <a:p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104271"/>
            <a:ext cx="2025352" cy="2700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817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Мотивационный этап: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 Воспитатель обращает внимание детей на появившиеся в группе книги, энциклопедии и портреты российских космонавтов. Проблема: нет книги с загадками о космосе, которые любят отгадывать дети. </a:t>
            </a:r>
            <a:r>
              <a:rPr lang="ru-RU" sz="2400" dirty="0"/>
              <a:t>Получено письмо из </a:t>
            </a:r>
            <a:r>
              <a:rPr lang="ru-RU" sz="2400" dirty="0" smtClean="0"/>
              <a:t>библиотеки:  книги нет ни в библиотеке, ни в магазине, ни в домашних библиотеках. Решение: надо самим сделать книгу, прибегнув к помощи интернета, а также  братьев, сестёр, родителей.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91667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dirty="0"/>
              <a:t>совместная деятельность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200" dirty="0"/>
              <a:t>ОС «Планеты» </a:t>
            </a:r>
            <a:r>
              <a:rPr lang="ru-RU" sz="2200" dirty="0" smtClean="0"/>
              <a:t> </a:t>
            </a:r>
            <a:r>
              <a:rPr lang="ru-RU" sz="2200" dirty="0"/>
              <a:t>НОД (ФЭМП, сенсорное развитие ) </a:t>
            </a:r>
          </a:p>
          <a:p>
            <a:r>
              <a:rPr lang="ru-RU" sz="2200" dirty="0"/>
              <a:t>ОС </a:t>
            </a:r>
            <a:r>
              <a:rPr lang="ru-RU" sz="2200" dirty="0" smtClean="0"/>
              <a:t>«</a:t>
            </a:r>
            <a:r>
              <a:rPr lang="ru-RU" sz="2200" dirty="0"/>
              <a:t>Покорение космоса </a:t>
            </a:r>
            <a:r>
              <a:rPr lang="ru-RU" sz="2200" dirty="0" smtClean="0"/>
              <a:t>человеком» НОД </a:t>
            </a:r>
            <a:r>
              <a:rPr lang="ru-RU" sz="2200" dirty="0"/>
              <a:t>(РК, </a:t>
            </a:r>
            <a:r>
              <a:rPr lang="ru-RU" sz="2200" dirty="0" smtClean="0"/>
              <a:t>ПИД)  </a:t>
            </a:r>
            <a:endParaRPr lang="ru-RU" sz="2200" dirty="0"/>
          </a:p>
          <a:p>
            <a:r>
              <a:rPr lang="ru-RU" sz="2200" dirty="0"/>
              <a:t>Составление фантастических рассказов </a:t>
            </a:r>
            <a:r>
              <a:rPr lang="ru-RU" sz="2200" dirty="0" smtClean="0"/>
              <a:t>«</a:t>
            </a:r>
            <a:r>
              <a:rPr lang="ru-RU" sz="2200" dirty="0"/>
              <a:t>Космические дали» НОД (Коммуникация</a:t>
            </a:r>
            <a:r>
              <a:rPr lang="ru-RU" sz="2200" dirty="0" smtClean="0"/>
              <a:t>)</a:t>
            </a:r>
          </a:p>
          <a:p>
            <a:r>
              <a:rPr lang="ru-RU" sz="2200" dirty="0"/>
              <a:t>Аппликация  «Далёкий космос» НОД «Художественное творчество» </a:t>
            </a:r>
          </a:p>
          <a:p>
            <a:r>
              <a:rPr lang="ru-RU" sz="2200" dirty="0"/>
              <a:t>Рисование  «На ракете вдаль несёмся» НОД «Художественное творчества» </a:t>
            </a:r>
          </a:p>
          <a:p>
            <a:r>
              <a:rPr lang="ru-RU" sz="2200" dirty="0"/>
              <a:t>Конструирование «Космодром и ракета»</a:t>
            </a:r>
          </a:p>
          <a:p>
            <a:r>
              <a:rPr lang="ru-RU" sz="2200" dirty="0"/>
              <a:t> Ситуативные  беседы: «От простой воды и мыла у микробов тают силы», «Мы идём на выставку» </a:t>
            </a:r>
            <a:endParaRPr lang="ru-RU" sz="2200" dirty="0" smtClean="0"/>
          </a:p>
          <a:p>
            <a:r>
              <a:rPr lang="ru-RU" sz="2200" dirty="0"/>
              <a:t>ЧХЛ О. Уайльд «Мальчик-звезда», </a:t>
            </a:r>
            <a:r>
              <a:rPr lang="ru-RU" sz="2200" dirty="0" err="1"/>
              <a:t>А.Леонов</a:t>
            </a:r>
            <a:r>
              <a:rPr lang="ru-RU" sz="2200" dirty="0"/>
              <a:t> «Выхожу в космос», Кир Булычёв «Тайна третей планеты», Нагибин Ю.М. «Рассказы о Гагарине»</a:t>
            </a:r>
          </a:p>
          <a:p>
            <a:endParaRPr lang="ru-RU" sz="2200" dirty="0"/>
          </a:p>
          <a:p>
            <a:endParaRPr lang="ru-RU" sz="2200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216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dirty="0"/>
              <a:t>совместная деятельность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200" dirty="0"/>
              <a:t>Беседы «Первый космонавт», «Животные – космонавты», «Еда космонавтов» (используя иллюстрации </a:t>
            </a:r>
            <a:r>
              <a:rPr lang="ru-RU" sz="2200" dirty="0" err="1"/>
              <a:t>А.Леонова</a:t>
            </a:r>
            <a:r>
              <a:rPr lang="ru-RU" sz="2200" dirty="0"/>
              <a:t>), «Далёкие планеты», «Первая женщина – космонавт», «Только делая зарядку, космонавтом станешь ты</a:t>
            </a:r>
            <a:r>
              <a:rPr lang="ru-RU" sz="2200" dirty="0" smtClean="0"/>
              <a:t>»</a:t>
            </a:r>
          </a:p>
          <a:p>
            <a:r>
              <a:rPr lang="ru-RU" sz="2200" dirty="0"/>
              <a:t>Игры-экспериментирование:   «На орбите»  , игры со светом  «Пускаем солнечные зайчики», «Солнечные зайчики догоняют друг друга», «Поиск</a:t>
            </a:r>
            <a:r>
              <a:rPr lang="ru-RU" sz="2200" dirty="0" smtClean="0"/>
              <a:t>»</a:t>
            </a:r>
          </a:p>
          <a:p>
            <a:r>
              <a:rPr lang="ru-RU" sz="2200" dirty="0"/>
              <a:t>П/и «Цветная зарядка», «»Космонавты», «Самолёты», «</a:t>
            </a:r>
            <a:r>
              <a:rPr lang="ru-RU" sz="2200" dirty="0" err="1"/>
              <a:t>Парашютики</a:t>
            </a:r>
            <a:r>
              <a:rPr lang="ru-RU" sz="2200" dirty="0"/>
              <a:t>», «Чей самолёт пролетит дальше», Эстафета с санками – «ракетами», «Найди свой экипаж», «По лунным кратерам», «Жмурки во вселенной» </a:t>
            </a:r>
            <a:endParaRPr lang="ru-RU" sz="2200" dirty="0" smtClean="0"/>
          </a:p>
          <a:p>
            <a:r>
              <a:rPr lang="ru-RU" sz="2200" dirty="0"/>
              <a:t>Сюжетно-ролевая игра: «Полёт на луну»</a:t>
            </a:r>
          </a:p>
          <a:p>
            <a:endParaRPr lang="ru-RU" sz="2200" dirty="0"/>
          </a:p>
          <a:p>
            <a:endParaRPr lang="ru-RU" sz="2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91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dirty="0"/>
              <a:t>совместная деятельность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200" dirty="0"/>
              <a:t>Дидактические игры:  «Назови воздушный транспорт», «Кто чем управляет»,  «Четвертый лишний»,  «Узнай по силуэту», «Назови планеты»,  «Найди одинаковые планеты»</a:t>
            </a:r>
          </a:p>
          <a:p>
            <a:r>
              <a:rPr lang="ru-RU" sz="2200" dirty="0"/>
              <a:t>Сюжетно-ролевая игра: «Полёт на луну»</a:t>
            </a:r>
          </a:p>
          <a:p>
            <a:r>
              <a:rPr lang="ru-RU" sz="2200" dirty="0"/>
              <a:t>Ознакомление с искусством  </a:t>
            </a:r>
            <a:r>
              <a:rPr lang="ru-RU" sz="2200" dirty="0" err="1"/>
              <a:t>А.А.Леонов</a:t>
            </a:r>
            <a:r>
              <a:rPr lang="ru-RU" sz="2200" dirty="0"/>
              <a:t> «Космический вечер» , рассматривание памятников  на тему «Космос» </a:t>
            </a:r>
            <a:endParaRPr lang="ru-RU" sz="2200" dirty="0" smtClean="0"/>
          </a:p>
          <a:p>
            <a:r>
              <a:rPr lang="ru-RU" sz="2200" dirty="0"/>
              <a:t>Наблюдения на прогулке: за солнцем, небом, вербой, птицами </a:t>
            </a:r>
            <a:r>
              <a:rPr lang="ru-RU" sz="2200" dirty="0" smtClean="0"/>
              <a:t>(сравнение </a:t>
            </a:r>
            <a:r>
              <a:rPr lang="ru-RU" sz="2200" dirty="0"/>
              <a:t>с ракетой).</a:t>
            </a:r>
          </a:p>
          <a:p>
            <a:endParaRPr lang="ru-RU" sz="2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892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Самостоятельная деятельность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Д/</a:t>
            </a:r>
            <a:r>
              <a:rPr lang="ru-RU" dirty="0" err="1"/>
              <a:t>и«Назови</a:t>
            </a:r>
            <a:r>
              <a:rPr lang="ru-RU" dirty="0"/>
              <a:t> воздушный транспорт», «Кто чем управляет»,  «Четвертый лишний»,  «Узнай по силуэту», «Назови планеты»,  «Найди одинаковые планеты</a:t>
            </a:r>
            <a:r>
              <a:rPr lang="ru-RU" dirty="0" smtClean="0"/>
              <a:t>»</a:t>
            </a:r>
          </a:p>
          <a:p>
            <a:r>
              <a:rPr lang="ru-RU" dirty="0"/>
              <a:t>Рассматривание книг с иллюстрациями о </a:t>
            </a:r>
            <a:r>
              <a:rPr lang="ru-RU" dirty="0" smtClean="0"/>
              <a:t>космосе, портретов космонавтов</a:t>
            </a:r>
          </a:p>
          <a:p>
            <a:r>
              <a:rPr lang="ru-RU" dirty="0"/>
              <a:t>Конструирование из бросового материала и конструктора «</a:t>
            </a:r>
            <a:r>
              <a:rPr lang="ru-RU" dirty="0" err="1"/>
              <a:t>Лего</a:t>
            </a:r>
            <a:r>
              <a:rPr lang="ru-RU" dirty="0" smtClean="0"/>
              <a:t>», снега</a:t>
            </a:r>
          </a:p>
          <a:p>
            <a:r>
              <a:rPr lang="ru-RU" dirty="0"/>
              <a:t>Рассматривание картин </a:t>
            </a:r>
            <a:r>
              <a:rPr lang="ru-RU" dirty="0" err="1" smtClean="0"/>
              <a:t>А.А.Леонова</a:t>
            </a:r>
            <a:endParaRPr lang="ru-RU" dirty="0"/>
          </a:p>
          <a:p>
            <a:r>
              <a:rPr lang="ru-RU" dirty="0"/>
              <a:t>П/и по желанию детей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587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Творческий этап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Презентация в группе альбома </a:t>
            </a:r>
            <a:r>
              <a:rPr lang="ru-RU" dirty="0"/>
              <a:t>«Космические дали», </a:t>
            </a:r>
            <a:r>
              <a:rPr lang="ru-RU" dirty="0" smtClean="0"/>
              <a:t>фотовыставки </a:t>
            </a:r>
            <a:r>
              <a:rPr lang="ru-RU" dirty="0"/>
              <a:t>«Мы в библиотеке» и </a:t>
            </a:r>
            <a:r>
              <a:rPr lang="ru-RU" dirty="0" smtClean="0"/>
              <a:t>«Наша «космическая» группа».</a:t>
            </a:r>
          </a:p>
          <a:p>
            <a:pPr marL="0" indent="0">
              <a:buNone/>
            </a:pPr>
            <a:r>
              <a:rPr lang="ru-RU" dirty="0"/>
              <a:t>В</a:t>
            </a:r>
            <a:r>
              <a:rPr lang="ru-RU" dirty="0" smtClean="0"/>
              <a:t>ыставка рисунков на тему «Космос» </a:t>
            </a:r>
            <a:r>
              <a:rPr lang="ru-RU" dirty="0"/>
              <a:t>с </a:t>
            </a:r>
            <a:r>
              <a:rPr lang="ru-RU" dirty="0" smtClean="0"/>
              <a:t>мастер-класса</a:t>
            </a:r>
            <a:r>
              <a:rPr lang="ru-RU" dirty="0"/>
              <a:t> </a:t>
            </a:r>
            <a:r>
              <a:rPr lang="ru-RU" dirty="0" smtClean="0"/>
              <a:t>преподавателя Школы искусств (уровень МБДОУ).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2925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282</TotalTime>
  <Words>760</Words>
  <Application>Microsoft Office PowerPoint</Application>
  <PresentationFormat>Экран (4:3)</PresentationFormat>
  <Paragraphs>71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Изящная</vt:lpstr>
      <vt:lpstr>Проект «Космические дали» (5 – 6 лет)</vt:lpstr>
      <vt:lpstr>Предполагаемый Продукт деятельности: </vt:lpstr>
      <vt:lpstr>Предварительная работа</vt:lpstr>
      <vt:lpstr>Мотивационный этап:</vt:lpstr>
      <vt:lpstr> совместная деятельность</vt:lpstr>
      <vt:lpstr> совместная деятельность</vt:lpstr>
      <vt:lpstr> совместная деятельность</vt:lpstr>
      <vt:lpstr>Самостоятельная деятельность </vt:lpstr>
      <vt:lpstr>Творческий этап</vt:lpstr>
      <vt:lpstr>Проект: </vt:lpstr>
      <vt:lpstr>Содержание предметно-развивающей среды: </vt:lpstr>
      <vt:lpstr>Взаимодействие с родителями и соц. партнёрами.</vt:lpstr>
      <vt:lpstr>Конечный результат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«Космические дали» (для детей 4-6 лет)</dc:title>
  <dc:creator>allusers</dc:creator>
  <cp:lastModifiedBy>Admin</cp:lastModifiedBy>
  <cp:revision>32</cp:revision>
  <dcterms:created xsi:type="dcterms:W3CDTF">2013-02-14T08:40:37Z</dcterms:created>
  <dcterms:modified xsi:type="dcterms:W3CDTF">2013-11-14T19:32:01Z</dcterms:modified>
</cp:coreProperties>
</file>