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  <p:sldId id="267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D1C1-C732-42EF-B67A-982BCBD84B4C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FE72-5726-4570-BF2E-77870A3B9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D1C1-C732-42EF-B67A-982BCBD84B4C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FE72-5726-4570-BF2E-77870A3B9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D1C1-C732-42EF-B67A-982BCBD84B4C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FE72-5726-4570-BF2E-77870A3B9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D1C1-C732-42EF-B67A-982BCBD84B4C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FE72-5726-4570-BF2E-77870A3B9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D1C1-C732-42EF-B67A-982BCBD84B4C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FE72-5726-4570-BF2E-77870A3B9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D1C1-C732-42EF-B67A-982BCBD84B4C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FE72-5726-4570-BF2E-77870A3B9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D1C1-C732-42EF-B67A-982BCBD84B4C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FE72-5726-4570-BF2E-77870A3B9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D1C1-C732-42EF-B67A-982BCBD84B4C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FE72-5726-4570-BF2E-77870A3B9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D1C1-C732-42EF-B67A-982BCBD84B4C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FE72-5726-4570-BF2E-77870A3B9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D1C1-C732-42EF-B67A-982BCBD84B4C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FE72-5726-4570-BF2E-77870A3B9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D1C1-C732-42EF-B67A-982BCBD84B4C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FE72-5726-4570-BF2E-77870A3B9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D1C1-C732-42EF-B67A-982BCBD84B4C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AFE72-5726-4570-BF2E-77870A3B9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1071546"/>
            <a:ext cx="5457836" cy="23574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Творческий     конкурс </a:t>
            </a:r>
            <a:br>
              <a:rPr lang="ru-RU" sz="3200" dirty="0" smtClean="0"/>
            </a:br>
            <a:r>
              <a:rPr lang="ru-RU" sz="3200" dirty="0" smtClean="0"/>
              <a:t>      « Моя профессия </a:t>
            </a:r>
            <a:r>
              <a:rPr lang="ru-RU" sz="4000" dirty="0" smtClean="0"/>
              <a:t>«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Конкурс поваров 2011\SAM_0441.JPG"/>
          <p:cNvPicPr>
            <a:picLocks noChangeAspect="1" noChangeArrowheads="1"/>
          </p:cNvPicPr>
          <p:nvPr/>
        </p:nvPicPr>
        <p:blipFill>
          <a:blip r:embed="rId2" cstate="print"/>
          <a:srcRect t="18750"/>
          <a:stretch>
            <a:fillRect/>
          </a:stretch>
        </p:blipFill>
        <p:spPr bwMode="auto">
          <a:xfrm>
            <a:off x="5286380" y="3571876"/>
            <a:ext cx="3190850" cy="2643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:\Users\User\Desktop\фото конкурс Киров 2012\SAM_15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2252663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Наше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творчество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User\Desktop\результаты конкурса 2013 апрель\SAM_05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3357585" cy="2643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User\Desktop\результаты конкурса 2013 апрель\SAM_05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143272" cy="23574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User\Desktop\результаты конкурса 2013 апрель\SAM_05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500570"/>
            <a:ext cx="328614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785794"/>
            <a:ext cx="8215370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Требование к качеству блюда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Шницель из птицы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Внешний вид –  овальной формы, панировка распределена равномерно по всей поверхности.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Цвет – на разрезе – светлый, корочка румяная.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Вкус и запах – в меру соленый, запах специй.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Консистенция – сочная,  мягкая, слегка хрустящая.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Картофель жареный.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Внешний вид –  одинаковая нарезка, румяная корочка.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Цвет  - золотистый.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Вкус и запах – в меру соленый.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Консистенция –мягкая.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ЦЕЛИ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/>
              <a:t>активизация  обучающихся</a:t>
            </a:r>
          </a:p>
          <a:p>
            <a:r>
              <a:rPr lang="ru-RU" sz="2400" b="1" dirty="0" smtClean="0"/>
              <a:t>  </a:t>
            </a:r>
            <a:r>
              <a:rPr lang="ru-RU" sz="2400" b="1" dirty="0"/>
              <a:t>развитие у   обучающихся    интеллектуальных </a:t>
            </a:r>
            <a:r>
              <a:rPr lang="ru-RU" sz="2400" b="1" dirty="0" smtClean="0"/>
              <a:t>способностей</a:t>
            </a:r>
            <a:r>
              <a:rPr lang="ru-RU" sz="2400" b="1" dirty="0"/>
              <a:t>.</a:t>
            </a:r>
          </a:p>
          <a:p>
            <a:pPr lvl="0"/>
            <a:r>
              <a:rPr lang="ru-RU" sz="2400" b="1" dirty="0"/>
              <a:t>воспитание у учащихся ответственности, коллективизма, дружбы, уважения к товарищам;</a:t>
            </a:r>
          </a:p>
          <a:p>
            <a:pPr lvl="0"/>
            <a:r>
              <a:rPr lang="ru-RU" sz="2400" b="1" dirty="0"/>
              <a:t>вовлечение учащихся в соревнования.</a:t>
            </a:r>
          </a:p>
          <a:p>
            <a:pPr lvl="0"/>
            <a:r>
              <a:rPr lang="ru-RU" sz="2400" b="1" dirty="0"/>
              <a:t>формирование умений применять изученный теоретический материал в практической деятельности; </a:t>
            </a:r>
          </a:p>
          <a:p>
            <a:pPr lvl="0"/>
            <a:r>
              <a:rPr lang="ru-RU" sz="2400" b="1" dirty="0"/>
              <a:t>воспитать уважительное отношение к профессии повара; прививать эстетические чувства прекрасного при оформлении блюда;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Разминка команд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dirty="0" smtClean="0"/>
              <a:t>Название  команды</a:t>
            </a:r>
          </a:p>
          <a:p>
            <a:pPr algn="ctr"/>
            <a:r>
              <a:rPr lang="ru-RU" sz="4000" dirty="0" smtClean="0"/>
              <a:t>    Защита  названия</a:t>
            </a:r>
          </a:p>
          <a:p>
            <a:pPr algn="ctr"/>
            <a:r>
              <a:rPr lang="ru-RU" sz="4000" dirty="0" smtClean="0"/>
              <a:t>     Девиз   команды</a:t>
            </a:r>
          </a:p>
          <a:p>
            <a:pPr algn="ctr"/>
            <a:r>
              <a:rPr lang="ru-RU" sz="4000" dirty="0" smtClean="0"/>
              <a:t>   Весёлые Конкуры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Очумелые ручки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собрать сменный механизм мясорубки на время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User\Desktop\результаты конкурса 2013 апрель\SAM_0453.JPG"/>
          <p:cNvPicPr/>
          <p:nvPr/>
        </p:nvPicPr>
        <p:blipFill>
          <a:blip r:embed="rId2" cstate="print"/>
          <a:srcRect l="25934" t="35897"/>
          <a:stretch>
            <a:fillRect/>
          </a:stretch>
        </p:blipFill>
        <p:spPr bwMode="auto">
          <a:xfrm>
            <a:off x="642910" y="2500306"/>
            <a:ext cx="3571900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C:\Users\User\Desktop\результаты конкурса 2013 апрель\SAM_0448.JPG"/>
          <p:cNvPicPr/>
          <p:nvPr/>
        </p:nvPicPr>
        <p:blipFill>
          <a:blip r:embed="rId3" cstate="print"/>
          <a:srcRect l="21025" t="49858" r="5870"/>
          <a:stretch>
            <a:fillRect/>
          </a:stretch>
        </p:blipFill>
        <p:spPr bwMode="auto">
          <a:xfrm>
            <a:off x="4500562" y="2857496"/>
            <a:ext cx="3643338" cy="24892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Мисс  «</a:t>
            </a:r>
            <a:r>
              <a:rPr lang="ru-RU" sz="3600" dirty="0" err="1"/>
              <a:t>О</a:t>
            </a:r>
            <a:r>
              <a:rPr lang="ru-RU" sz="3600" dirty="0" err="1" smtClean="0"/>
              <a:t>чаровашка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       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завязать колпак на время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User\Desktop\результаты конкурса 2013 апрель\SAM_0457.JPG"/>
          <p:cNvPicPr/>
          <p:nvPr/>
        </p:nvPicPr>
        <p:blipFill>
          <a:blip r:embed="rId2" cstate="print"/>
          <a:srcRect r="25734"/>
          <a:stretch>
            <a:fillRect/>
          </a:stretch>
        </p:blipFill>
        <p:spPr bwMode="auto">
          <a:xfrm>
            <a:off x="1142975" y="2500306"/>
            <a:ext cx="3214711" cy="3071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User\Desktop\результаты конкурса 2013 апрель\SAM_0459.JPG"/>
          <p:cNvPicPr/>
          <p:nvPr/>
        </p:nvPicPr>
        <p:blipFill>
          <a:blip r:embed="rId3" cstate="print"/>
          <a:srcRect r="30219"/>
          <a:stretch>
            <a:fillRect/>
          </a:stretch>
        </p:blipFill>
        <p:spPr bwMode="auto">
          <a:xfrm>
            <a:off x="5214942" y="2428868"/>
            <a:ext cx="3286148" cy="3071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А, ну-ка угадай!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необходимо собрать слово из разрезанных букв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User\Desktop\результаты конкурса 2013 апрель\SAM_0445.JPG"/>
          <p:cNvPicPr>
            <a:picLocks noGrp="1"/>
          </p:cNvPicPr>
          <p:nvPr>
            <p:ph idx="1"/>
          </p:nvPr>
        </p:nvPicPr>
        <p:blipFill>
          <a:blip r:embed="rId2" cstate="print"/>
          <a:srcRect r="21890"/>
          <a:stretch>
            <a:fillRect/>
          </a:stretch>
        </p:blipFill>
        <p:spPr bwMode="auto">
          <a:xfrm>
            <a:off x="2714612" y="2143116"/>
            <a:ext cx="4857784" cy="3214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Выполнение тестового задания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время – 30 минут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C:\Users\User\Desktop\результаты конкурса 2013 апрель\SAM_0469.JPG"/>
          <p:cNvPicPr>
            <a:picLocks noGrp="1"/>
          </p:cNvPicPr>
          <p:nvPr>
            <p:ph idx="1"/>
          </p:nvPr>
        </p:nvPicPr>
        <p:blipFill>
          <a:blip r:embed="rId2" cstate="print"/>
          <a:srcRect r="16337"/>
          <a:stretch>
            <a:fillRect/>
          </a:stretch>
        </p:blipFill>
        <p:spPr bwMode="auto">
          <a:xfrm>
            <a:off x="1428728" y="1633292"/>
            <a:ext cx="3786215" cy="3081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User\Desktop\результаты конкурса 2013 апрель\SAM_0472.JPG"/>
          <p:cNvPicPr/>
          <p:nvPr/>
        </p:nvPicPr>
        <p:blipFill>
          <a:blip r:embed="rId3" cstate="print"/>
          <a:srcRect r="22744"/>
          <a:stretch>
            <a:fillRect/>
          </a:stretch>
        </p:blipFill>
        <p:spPr bwMode="auto">
          <a:xfrm>
            <a:off x="5286380" y="2500306"/>
            <a:ext cx="2857520" cy="250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Практический конкурс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время выполнения -1,5 часа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C:\Users\User\Desktop\результаты конкурса 2013 апрель\SAM_047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2928958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User\Desktop\результаты конкурса 2013 апрель\SAM_04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214554"/>
            <a:ext cx="2928958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User\Desktop\результаты конкурса 2013 апрель\SAM_04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71942"/>
            <a:ext cx="2928958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214290"/>
            <a:ext cx="7929618" cy="64325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Эталон выполнения задания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« Шницель из птицы, картофель жареный»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 Изучить технологическую карту.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2.   Организовать рабочее место.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3.      Взвесить продукты.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4.     Произвести механическую обработку продуктов.(филе зачистить , слегка отбить; картофель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очистить , промыть; хлеб очистить от корок, нарезать соломкой))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5.     Приготовить полуфабрикаты.( подготовленное филе посолить , поперчить, обмакнуть в яйцо,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запанировать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белом хлебе, картофель нарезать, промыть, обсушить)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6.  Произвести тепловую обработку.(готовую птицу обжарить с двух сторон на плите 10-15       минут, картофель жарить на разогретой с маслом сковороде)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7.  Оформить блюдо для подачи.(  укладывают  поджаренное филе птицы, сбоку выкладывают гарнир, украшают фруктами или овощами)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8.   Произвести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взвешивание_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масса птицы -130., масса картофеля – 100гр., масса овощей или фруктов  - 30гр  .Выход – 260гр.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9.   Подать блюдо для контроля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10.  Во время выполнения задания соблюдать правила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техники безопасности, правила личной гигиены и   санитарии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370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Творческий     конкурс        « Моя профессия «</vt:lpstr>
      <vt:lpstr>ЦЕЛИ</vt:lpstr>
      <vt:lpstr>Разминка команд</vt:lpstr>
      <vt:lpstr>Очумелые ручки</vt:lpstr>
      <vt:lpstr>Мисс  «Очаровашка»</vt:lpstr>
      <vt:lpstr>А, ну-ка угадай! необходимо собрать слово из разрезанных букв</vt:lpstr>
      <vt:lpstr>Выполнение тестового задания  время – 30 минут</vt:lpstr>
      <vt:lpstr>Практический конкурс время выполнения -1,5 часа</vt:lpstr>
      <vt:lpstr>Слайд 9</vt:lpstr>
      <vt:lpstr>Наше творчество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конкурс  « Моя профессия «</dc:title>
  <dc:creator>1</dc:creator>
  <cp:lastModifiedBy>1</cp:lastModifiedBy>
  <cp:revision>11</cp:revision>
  <dcterms:created xsi:type="dcterms:W3CDTF">2013-11-02T10:24:34Z</dcterms:created>
  <dcterms:modified xsi:type="dcterms:W3CDTF">2013-11-02T15:55:21Z</dcterms:modified>
</cp:coreProperties>
</file>