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2EEE-7720-4FBD-A76F-FFD404C71A37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B8739-A870-4A0A-AA67-D4A01398B1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dirty="0" smtClean="0"/>
              <a:t>Тема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i="1" dirty="0"/>
              <a:t>О</a:t>
            </a:r>
            <a:r>
              <a:rPr lang="ru-RU" sz="6000" i="1" smtClean="0"/>
              <a:t>ТЛИЧИЕ </a:t>
            </a:r>
            <a:r>
              <a:rPr lang="ru-RU" sz="6000" i="1" dirty="0" smtClean="0"/>
              <a:t>ПРЕДЛОГА ОТ ПРИСТАВКИ</a:t>
            </a:r>
            <a:endParaRPr lang="ru-RU" sz="6000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929198"/>
            <a:ext cx="8183880" cy="105156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Тема урока:</a:t>
            </a:r>
            <a:br>
              <a:rPr lang="ru-RU" dirty="0" smtClean="0"/>
            </a:br>
            <a:r>
              <a:rPr lang="ru-RU" dirty="0" smtClean="0"/>
              <a:t>Отличие предлога от приставки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u="sng" dirty="0" smtClean="0"/>
              <a:t>Знать: </a:t>
            </a:r>
          </a:p>
          <a:p>
            <a:r>
              <a:rPr lang="ru-RU" dirty="0" smtClean="0"/>
              <a:t>в чем отличие предлога от приставки;</a:t>
            </a:r>
          </a:p>
          <a:p>
            <a:r>
              <a:rPr lang="ru-RU" dirty="0"/>
              <a:t>о</a:t>
            </a:r>
            <a:r>
              <a:rPr lang="ru-RU" dirty="0" smtClean="0"/>
              <a:t>б орфограмме –пробеле.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u="sng" dirty="0" smtClean="0"/>
              <a:t>Уметь:</a:t>
            </a:r>
          </a:p>
          <a:p>
            <a:r>
              <a:rPr lang="ru-RU" dirty="0" smtClean="0"/>
              <a:t> различать орфограмму букву от орфограммы-пробела.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Словарный диктант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 </a:t>
            </a:r>
            <a:r>
              <a:rPr lang="ru-RU" dirty="0" err="1" smtClean="0"/>
              <a:t>в-т</a:t>
            </a:r>
            <a:r>
              <a:rPr lang="ru-RU" dirty="0" smtClean="0"/>
              <a:t>					2 </a:t>
            </a:r>
            <a:r>
              <a:rPr lang="ru-RU" dirty="0" err="1" smtClean="0"/>
              <a:t>в-т</a:t>
            </a:r>
            <a:endParaRPr lang="ru-RU" dirty="0" smtClean="0"/>
          </a:p>
          <a:p>
            <a:r>
              <a:rPr lang="ru-RU" dirty="0" smtClean="0"/>
              <a:t>Уд…</a:t>
            </a:r>
            <a:r>
              <a:rPr lang="ru-RU" dirty="0" err="1" smtClean="0"/>
              <a:t>вительный</a:t>
            </a:r>
            <a:r>
              <a:rPr lang="ru-RU" dirty="0" smtClean="0"/>
              <a:t>			</a:t>
            </a:r>
            <a:r>
              <a:rPr lang="ru-RU" dirty="0" err="1" smtClean="0"/>
              <a:t>Препод</a:t>
            </a:r>
            <a:r>
              <a:rPr lang="ru-RU" dirty="0" smtClean="0"/>
              <a:t>…</a:t>
            </a:r>
            <a:r>
              <a:rPr lang="ru-RU" dirty="0" err="1" smtClean="0"/>
              <a:t>ватель</a:t>
            </a:r>
            <a:endParaRPr lang="ru-RU" dirty="0" smtClean="0"/>
          </a:p>
          <a:p>
            <a:r>
              <a:rPr lang="ru-RU" dirty="0" err="1" smtClean="0"/>
              <a:t>Посв</a:t>
            </a:r>
            <a:r>
              <a:rPr lang="ru-RU" dirty="0" smtClean="0"/>
              <a:t>…</a:t>
            </a:r>
            <a:r>
              <a:rPr lang="ru-RU" dirty="0" err="1" smtClean="0"/>
              <a:t>тить</a:t>
            </a:r>
            <a:r>
              <a:rPr lang="ru-RU" dirty="0" smtClean="0"/>
              <a:t> огнем		Разд…ват(Ь)</a:t>
            </a:r>
            <a:r>
              <a:rPr lang="ru-RU" dirty="0" err="1" smtClean="0"/>
              <a:t>ся</a:t>
            </a:r>
            <a:endParaRPr lang="ru-RU" dirty="0" smtClean="0"/>
          </a:p>
          <a:p>
            <a:r>
              <a:rPr lang="ru-RU" dirty="0" err="1" smtClean="0"/>
              <a:t>Укр</a:t>
            </a:r>
            <a:r>
              <a:rPr lang="ru-RU" dirty="0" smtClean="0"/>
              <a:t>…</a:t>
            </a:r>
            <a:r>
              <a:rPr lang="ru-RU" dirty="0" err="1" smtClean="0"/>
              <a:t>шение</a:t>
            </a:r>
            <a:r>
              <a:rPr lang="ru-RU" dirty="0" smtClean="0"/>
              <a:t>			д…</a:t>
            </a:r>
            <a:r>
              <a:rPr lang="ru-RU" dirty="0" err="1" smtClean="0"/>
              <a:t>леко</a:t>
            </a:r>
            <a:endParaRPr lang="ru-RU" dirty="0" smtClean="0"/>
          </a:p>
          <a:p>
            <a:r>
              <a:rPr lang="ru-RU" dirty="0" err="1" smtClean="0"/>
              <a:t>Бл</a:t>
            </a:r>
            <a:r>
              <a:rPr lang="ru-RU" dirty="0" smtClean="0"/>
              <a:t>…</a:t>
            </a:r>
            <a:r>
              <a:rPr lang="ru-RU" dirty="0" err="1" smtClean="0"/>
              <a:t>снуть</a:t>
            </a:r>
            <a:r>
              <a:rPr lang="ru-RU" dirty="0" smtClean="0"/>
              <a:t>				</a:t>
            </a:r>
            <a:r>
              <a:rPr lang="ru-RU" dirty="0" err="1" smtClean="0"/>
              <a:t>просл</a:t>
            </a:r>
            <a:r>
              <a:rPr lang="ru-RU" dirty="0" smtClean="0"/>
              <a:t>…</a:t>
            </a:r>
            <a:r>
              <a:rPr lang="ru-RU" dirty="0" err="1" smtClean="0"/>
              <a:t>вленние</a:t>
            </a:r>
            <a:endParaRPr lang="ru-RU" dirty="0" smtClean="0"/>
          </a:p>
          <a:p>
            <a:r>
              <a:rPr lang="ru-RU" dirty="0" err="1" smtClean="0"/>
              <a:t>Объед</a:t>
            </a:r>
            <a:r>
              <a:rPr lang="ru-RU" dirty="0" smtClean="0"/>
              <a:t>…</a:t>
            </a:r>
            <a:r>
              <a:rPr lang="ru-RU" dirty="0" err="1" smtClean="0"/>
              <a:t>нит</a:t>
            </a:r>
            <a:r>
              <a:rPr lang="ru-RU" dirty="0" smtClean="0"/>
              <a:t>(Ь)</a:t>
            </a:r>
            <a:r>
              <a:rPr lang="ru-RU" dirty="0" err="1" smtClean="0"/>
              <a:t>ся</a:t>
            </a:r>
            <a:r>
              <a:rPr lang="ru-RU" dirty="0" smtClean="0"/>
              <a:t>		            </a:t>
            </a:r>
            <a:r>
              <a:rPr lang="ru-RU" dirty="0" err="1" smtClean="0"/>
              <a:t>землетр</a:t>
            </a:r>
            <a:r>
              <a:rPr lang="ru-RU" dirty="0" smtClean="0"/>
              <a:t>…</a:t>
            </a:r>
            <a:r>
              <a:rPr lang="ru-RU" dirty="0" err="1" smtClean="0"/>
              <a:t>сение</a:t>
            </a:r>
            <a:endParaRPr lang="ru-RU" dirty="0" smtClean="0"/>
          </a:p>
          <a:p>
            <a:r>
              <a:rPr lang="ru-RU" dirty="0" smtClean="0"/>
              <a:t>Д…</a:t>
            </a:r>
            <a:r>
              <a:rPr lang="ru-RU" dirty="0" err="1" smtClean="0"/>
              <a:t>лина</a:t>
            </a:r>
            <a:r>
              <a:rPr lang="ru-RU" dirty="0" smtClean="0"/>
              <a:t>				ар..мат</a:t>
            </a:r>
          </a:p>
          <a:p>
            <a:r>
              <a:rPr lang="ru-RU" dirty="0" smtClean="0"/>
              <a:t>Ор…</a:t>
            </a:r>
            <a:r>
              <a:rPr lang="ru-RU" dirty="0" err="1" smtClean="0"/>
              <a:t>нжевый</a:t>
            </a:r>
            <a:r>
              <a:rPr lang="ru-RU" dirty="0" smtClean="0"/>
              <a:t>			н…</a:t>
            </a:r>
            <a:r>
              <a:rPr lang="ru-RU" dirty="0" err="1" smtClean="0"/>
              <a:t>стурц</a:t>
            </a:r>
            <a:r>
              <a:rPr lang="ru-RU" dirty="0" smtClean="0"/>
              <a:t>…я</a:t>
            </a:r>
          </a:p>
          <a:p>
            <a:r>
              <a:rPr lang="ru-RU" dirty="0" err="1" smtClean="0"/>
              <a:t>Брош</a:t>
            </a:r>
            <a:r>
              <a:rPr lang="ru-RU" dirty="0" smtClean="0"/>
              <a:t>..</a:t>
            </a:r>
            <a:r>
              <a:rPr lang="ru-RU" dirty="0" err="1" smtClean="0"/>
              <a:t>ра</a:t>
            </a:r>
            <a:r>
              <a:rPr lang="ru-RU" dirty="0" smtClean="0"/>
              <a:t>				параш…т</a:t>
            </a:r>
          </a:p>
          <a:p>
            <a:r>
              <a:rPr lang="ru-RU" dirty="0" smtClean="0"/>
              <a:t>С…ять				(</a:t>
            </a:r>
            <a:r>
              <a:rPr lang="ru-RU" dirty="0" err="1" smtClean="0"/>
              <a:t>с,з</a:t>
            </a:r>
            <a:r>
              <a:rPr lang="ru-RU" dirty="0" smtClean="0"/>
              <a:t>)</a:t>
            </a:r>
            <a:r>
              <a:rPr lang="ru-RU" dirty="0" err="1" smtClean="0"/>
              <a:t>десь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dirty="0" smtClean="0"/>
              <a:t>Заполните колонки примерами.</a:t>
            </a:r>
            <a:br>
              <a:rPr lang="ru-RU" sz="3600" dirty="0" smtClean="0"/>
            </a:br>
            <a:r>
              <a:rPr lang="ru-RU" sz="3600" dirty="0" smtClean="0"/>
              <a:t>Графически объясните выбор орфограмм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Орфограмма-буква в корнях слов</a:t>
            </a:r>
            <a:r>
              <a:rPr lang="ru-RU" dirty="0" smtClean="0"/>
              <a:t>		</a:t>
            </a:r>
            <a:r>
              <a:rPr lang="ru-RU" sz="2000" dirty="0" smtClean="0"/>
              <a:t>Орфограмма- пробел	</a:t>
            </a:r>
          </a:p>
          <a:p>
            <a:pPr>
              <a:buNone/>
            </a:pPr>
            <a:r>
              <a:rPr lang="ru-RU" sz="2000" dirty="0"/>
              <a:t>	</a:t>
            </a:r>
            <a:r>
              <a:rPr lang="ru-RU" sz="2000" dirty="0" smtClean="0"/>
              <a:t>1.					1.</a:t>
            </a:r>
          </a:p>
          <a:p>
            <a:pPr>
              <a:buNone/>
            </a:pPr>
            <a:r>
              <a:rPr lang="ru-RU" sz="2000" dirty="0"/>
              <a:t>	</a:t>
            </a:r>
            <a:r>
              <a:rPr lang="ru-RU" sz="2000" dirty="0" smtClean="0"/>
              <a:t>2.					2.</a:t>
            </a:r>
          </a:p>
          <a:p>
            <a:pPr>
              <a:buNone/>
            </a:pPr>
            <a:r>
              <a:rPr lang="ru-RU" sz="2000" dirty="0"/>
              <a:t>	</a:t>
            </a:r>
            <a:r>
              <a:rPr lang="ru-RU" sz="2000" dirty="0" smtClean="0"/>
              <a:t>3.					 3.</a:t>
            </a:r>
          </a:p>
          <a:p>
            <a:pPr>
              <a:buNone/>
            </a:pPr>
            <a:r>
              <a:rPr lang="ru-RU" sz="2000" dirty="0" smtClean="0"/>
              <a:t>	4.					  4.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500" b="1" u="sng" dirty="0" smtClean="0"/>
              <a:t>Орфограмма-буква в корне слова:</a:t>
            </a:r>
          </a:p>
          <a:p>
            <a:r>
              <a:rPr lang="ru-RU" sz="3900" dirty="0" smtClean="0"/>
              <a:t>Объединял				</a:t>
            </a:r>
          </a:p>
          <a:p>
            <a:r>
              <a:rPr lang="ru-RU" sz="3900" dirty="0" smtClean="0"/>
              <a:t>Опасность</a:t>
            </a:r>
          </a:p>
          <a:p>
            <a:r>
              <a:rPr lang="ru-RU" sz="3900" dirty="0" smtClean="0"/>
              <a:t>Низкое солнце</a:t>
            </a:r>
          </a:p>
          <a:p>
            <a:r>
              <a:rPr lang="ru-RU" sz="3900" dirty="0" smtClean="0"/>
              <a:t>Взглянул</a:t>
            </a:r>
          </a:p>
          <a:p>
            <a:r>
              <a:rPr lang="ru-RU" sz="3900" dirty="0" smtClean="0"/>
              <a:t>Ощущать</a:t>
            </a:r>
          </a:p>
          <a:p>
            <a:r>
              <a:rPr lang="ru-RU" sz="3900" dirty="0" smtClean="0"/>
              <a:t>Подтянуть</a:t>
            </a:r>
          </a:p>
          <a:p>
            <a:r>
              <a:rPr lang="ru-RU" sz="3900" dirty="0" smtClean="0"/>
              <a:t>Под тяжестью</a:t>
            </a:r>
          </a:p>
          <a:p>
            <a:r>
              <a:rPr lang="ru-RU" sz="3900" dirty="0" smtClean="0"/>
              <a:t>Бежал по мостику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/>
              <a:t> О</a:t>
            </a:r>
            <a:r>
              <a:rPr lang="ru-RU" b="1" u="sng" dirty="0" smtClean="0"/>
              <a:t>рфограмма-пробел:</a:t>
            </a:r>
          </a:p>
          <a:p>
            <a:r>
              <a:rPr lang="ru-RU" sz="3600" dirty="0" smtClean="0"/>
              <a:t>Из-за леса</a:t>
            </a:r>
          </a:p>
          <a:p>
            <a:r>
              <a:rPr lang="ru-RU" sz="3600" dirty="0" smtClean="0"/>
              <a:t>Из-под пера</a:t>
            </a:r>
          </a:p>
          <a:p>
            <a:endParaRPr lang="ru-RU" sz="3600" dirty="0"/>
          </a:p>
          <a:p>
            <a:r>
              <a:rPr lang="ru-RU" sz="3600" dirty="0" smtClean="0"/>
              <a:t>Упражнение 59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Что такое предлог?</a:t>
            </a:r>
          </a:p>
          <a:p>
            <a:r>
              <a:rPr lang="ru-RU" dirty="0" smtClean="0"/>
              <a:t>Что называется приставкой?</a:t>
            </a:r>
          </a:p>
          <a:p>
            <a:r>
              <a:rPr lang="ru-RU" dirty="0" smtClean="0"/>
              <a:t>Как отличить предлог от приставки?</a:t>
            </a:r>
          </a:p>
          <a:p>
            <a:r>
              <a:rPr lang="ru-RU" dirty="0" smtClean="0"/>
              <a:t>Что называют орфограммой-пробелом?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Домашнее задание: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Параграф </a:t>
            </a:r>
            <a:r>
              <a:rPr lang="ru-RU" u="sng" dirty="0" smtClean="0"/>
              <a:t>12,</a:t>
            </a:r>
          </a:p>
          <a:p>
            <a:r>
              <a:rPr lang="ru-RU" dirty="0" smtClean="0"/>
              <a:t>Упражнение </a:t>
            </a:r>
            <a:r>
              <a:rPr lang="ru-RU" u="sng" dirty="0" smtClean="0"/>
              <a:t>61.</a:t>
            </a:r>
          </a:p>
          <a:p>
            <a:r>
              <a:rPr lang="ru-RU" u="sng" dirty="0" smtClean="0"/>
              <a:t>Словарь: </a:t>
            </a:r>
          </a:p>
          <a:p>
            <a:r>
              <a:rPr lang="ru-RU" dirty="0" smtClean="0"/>
              <a:t>запомнить, как пишутся  слова, </a:t>
            </a:r>
          </a:p>
          <a:p>
            <a:r>
              <a:rPr lang="ru-RU" dirty="0" smtClean="0"/>
              <a:t>записать их в «</a:t>
            </a:r>
            <a:r>
              <a:rPr lang="ru-RU" dirty="0" err="1" smtClean="0"/>
              <a:t>Повторяшку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109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 урока: </vt:lpstr>
      <vt:lpstr>Тема урока: Отличие предлога от приставки</vt:lpstr>
      <vt:lpstr>Словарный диктант </vt:lpstr>
      <vt:lpstr>Заполните колонки примерами. Графически объясните выбор орфограмм</vt:lpstr>
      <vt:lpstr>Проверяем!</vt:lpstr>
      <vt:lpstr>Проверяем</vt:lpstr>
      <vt:lpstr>Итоги урока:</vt:lpstr>
      <vt:lpstr>Домашнее задание: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Семнадцатое сентября </dc:title>
  <dc:creator>Admin</dc:creator>
  <cp:lastModifiedBy>Дмитрий</cp:lastModifiedBy>
  <cp:revision>14</cp:revision>
  <dcterms:created xsi:type="dcterms:W3CDTF">2012-09-16T10:38:01Z</dcterms:created>
  <dcterms:modified xsi:type="dcterms:W3CDTF">2012-09-27T12:30:47Z</dcterms:modified>
</cp:coreProperties>
</file>