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714356"/>
            <a:ext cx="5886448" cy="1875314"/>
          </a:xfrm>
        </p:spPr>
        <p:txBody>
          <a:bodyPr/>
          <a:lstStyle/>
          <a:p>
            <a:r>
              <a:rPr lang="ru-RU" dirty="0" smtClean="0"/>
              <a:t>Словарные слова. 2 </a:t>
            </a:r>
            <a:r>
              <a:rPr lang="ru-RU" dirty="0" smtClean="0"/>
              <a:t>класс</a:t>
            </a:r>
            <a:br>
              <a:rPr lang="ru-RU" dirty="0" smtClean="0"/>
            </a:br>
            <a:r>
              <a:rPr lang="ru-RU" dirty="0" smtClean="0"/>
              <a:t>от «о» до «Я»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714752"/>
            <a:ext cx="6172200" cy="1371600"/>
          </a:xfrm>
        </p:spPr>
        <p:txBody>
          <a:bodyPr/>
          <a:lstStyle/>
          <a:p>
            <a:r>
              <a:rPr lang="ru-RU" dirty="0" smtClean="0"/>
              <a:t>Составила учитель начальных классов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Нахабинская</a:t>
            </a:r>
            <a:r>
              <a:rPr lang="ru-RU" dirty="0" smtClean="0"/>
              <a:t> гимназия №4»</a:t>
            </a:r>
          </a:p>
          <a:p>
            <a:r>
              <a:rPr lang="ru-RU" dirty="0" smtClean="0"/>
              <a:t>Голованова Оксана Борисовна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Мальчики и девочки в раннем возрасте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50043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Ребята</a:t>
            </a:r>
            <a:endParaRPr lang="ru-RU" sz="24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812" r="138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571480"/>
            <a:ext cx="3429000" cy="2628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Национальность и язык основного коренного населения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Русский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928670"/>
            <a:ext cx="4429156" cy="424731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00042"/>
            <a:ext cx="3429000" cy="32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чего же скучно, братцы,</a:t>
            </a:r>
            <a:br>
              <a:rPr lang="ru-RU" dirty="0" smtClean="0"/>
            </a:br>
            <a:r>
              <a:rPr lang="ru-RU" dirty="0" smtClean="0"/>
              <a:t> На чужой спине кататься!</a:t>
            </a:r>
            <a:br>
              <a:rPr lang="ru-RU" dirty="0" smtClean="0"/>
            </a:br>
            <a:r>
              <a:rPr lang="ru-RU" dirty="0" smtClean="0"/>
              <a:t> Дал бы кто мне пару ног,</a:t>
            </a:r>
            <a:br>
              <a:rPr lang="ru-RU" dirty="0" smtClean="0"/>
            </a:br>
            <a:r>
              <a:rPr lang="ru-RU" dirty="0" smtClean="0"/>
              <a:t> Чтобы сам я бегать мог.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421481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Ранец</a:t>
            </a:r>
            <a:endParaRPr lang="ru-RU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3" r="2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642918"/>
            <a:ext cx="3429000" cy="32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ягоды не сладость,</a:t>
            </a:r>
            <a:br>
              <a:rPr lang="ru-RU" dirty="0" smtClean="0"/>
            </a:br>
            <a:r>
              <a:rPr lang="ru-RU" dirty="0" smtClean="0"/>
              <a:t>Зато глазу радость</a:t>
            </a:r>
            <a:br>
              <a:rPr lang="ru-RU" dirty="0" smtClean="0"/>
            </a:br>
            <a:r>
              <a:rPr lang="ru-RU" dirty="0" smtClean="0"/>
              <a:t>И садам украшенье,</a:t>
            </a:r>
            <a:br>
              <a:rPr lang="ru-RU" dirty="0" smtClean="0"/>
            </a:br>
            <a:r>
              <a:rPr lang="ru-RU" dirty="0" smtClean="0"/>
              <a:t>А друзьям угощенье.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4143380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Рябина</a:t>
            </a:r>
            <a:endParaRPr lang="ru-RU" sz="24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34" r="125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14356"/>
            <a:ext cx="3429000" cy="36290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на них садимся смело, </a:t>
            </a:r>
            <a:br>
              <a:rPr lang="ru-RU" sz="2000" dirty="0" smtClean="0"/>
            </a:br>
            <a:r>
              <a:rPr lang="ru-RU" sz="2000" dirty="0" smtClean="0"/>
              <a:t> Управляем неумело, </a:t>
            </a:r>
            <a:br>
              <a:rPr lang="ru-RU" sz="2000" dirty="0" smtClean="0"/>
            </a:br>
            <a:r>
              <a:rPr lang="ru-RU" sz="2000" dirty="0" smtClean="0"/>
              <a:t> Они с горки нас несут, </a:t>
            </a:r>
            <a:br>
              <a:rPr lang="ru-RU" sz="2000" dirty="0" smtClean="0"/>
            </a:br>
            <a:r>
              <a:rPr lang="ru-RU" sz="2000" dirty="0" smtClean="0"/>
              <a:t> В снег сугроба окунут. </a:t>
            </a:r>
            <a:br>
              <a:rPr lang="ru-RU" sz="2000" dirty="0" smtClean="0"/>
            </a:br>
            <a:r>
              <a:rPr lang="ru-RU" sz="2000" dirty="0" smtClean="0"/>
              <a:t> Снова в горку мы их тянем </a:t>
            </a:r>
            <a:br>
              <a:rPr lang="ru-RU" sz="2000" dirty="0" smtClean="0"/>
            </a:br>
            <a:r>
              <a:rPr lang="ru-RU" sz="2000" dirty="0" smtClean="0"/>
              <a:t> И в сугроб опять направим, </a:t>
            </a:r>
            <a:br>
              <a:rPr lang="ru-RU" sz="2000" dirty="0" smtClean="0"/>
            </a:br>
            <a:r>
              <a:rPr lang="ru-RU" sz="2000" dirty="0" smtClean="0"/>
              <a:t> Снег,мороз,зима,как в сказке, </a:t>
            </a:r>
            <a:br>
              <a:rPr lang="ru-RU" sz="2000" dirty="0" smtClean="0"/>
            </a:br>
            <a:r>
              <a:rPr lang="ru-RU" sz="2000" dirty="0" smtClean="0"/>
              <a:t> С горки нас несут...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5072074"/>
            <a:ext cx="3429000" cy="12144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Салазки</a:t>
            </a:r>
            <a:endParaRPr lang="ru-RU" sz="2400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714356"/>
            <a:ext cx="3429000" cy="24860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любую погоду</a:t>
            </a:r>
            <a:br>
              <a:rPr lang="ru-RU" dirty="0" smtClean="0"/>
            </a:br>
            <a:r>
              <a:rPr lang="ru-RU" dirty="0" smtClean="0"/>
              <a:t>готовы к походу.</a:t>
            </a:r>
            <a:br>
              <a:rPr lang="ru-RU" dirty="0" smtClean="0"/>
            </a:br>
            <a:r>
              <a:rPr lang="ru-RU" dirty="0" smtClean="0"/>
              <a:t>Дорога для них -не труд,</a:t>
            </a:r>
            <a:br>
              <a:rPr lang="ru-RU" dirty="0" smtClean="0"/>
            </a:br>
            <a:r>
              <a:rPr lang="ru-RU" dirty="0" smtClean="0"/>
              <a:t>их носят – они идут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4071942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Сапоги</a:t>
            </a:r>
            <a:endParaRPr lang="ru-RU" sz="2400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34" r="125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короткий промежуток времени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Скоро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4357718" cy="424731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Скоро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сене лежит,</a:t>
            </a:r>
            <a:br>
              <a:rPr lang="ru-RU" dirty="0" smtClean="0"/>
            </a:br>
            <a:r>
              <a:rPr lang="ru-RU" dirty="0" smtClean="0"/>
              <a:t>сама не ест и другим не дает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85762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Собака</a:t>
            </a:r>
            <a:endParaRPr lang="ru-RU" sz="24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53" b="15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Число с которого начинается четвертый десяток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50043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Сорок</a:t>
            </a:r>
            <a:endParaRPr lang="ru-RU" sz="24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xfrm>
            <a:off x="642910" y="1000108"/>
            <a:ext cx="4316824" cy="43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Вертится, стрекочет, весь день хлопочет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4143380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Сорока</a:t>
            </a:r>
            <a:endParaRPr lang="ru-RU" sz="2400" dirty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512" b="8512"/>
          <a:stretch>
            <a:fillRect/>
          </a:stretch>
        </p:blipFill>
        <p:spPr bwMode="auto">
          <a:xfrm>
            <a:off x="663682" y="1041002"/>
            <a:ext cx="4265508" cy="426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одеваемые человеком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643314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Одежда</a:t>
            </a:r>
            <a:endParaRPr lang="ru-RU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r="21042"/>
          <a:stretch>
            <a:fillRect/>
          </a:stretch>
        </p:blipFill>
        <p:spPr bwMode="auto">
          <a:xfrm>
            <a:off x="714348" y="1071546"/>
            <a:ext cx="421706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429000" cy="2057400"/>
          </a:xfrm>
        </p:spPr>
        <p:txBody>
          <a:bodyPr/>
          <a:lstStyle/>
          <a:p>
            <a:r>
              <a:rPr lang="ru-RU" dirty="0" smtClean="0"/>
              <a:t>Посуда из которой пьют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714752"/>
            <a:ext cx="3429000" cy="1071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Стакан</a:t>
            </a:r>
            <a:endParaRPr lang="ru-RU" sz="24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098" b="70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какой вопрос заменив вторую букву можно получить ответ?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786190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-Сколько?</a:t>
            </a:r>
            <a:br>
              <a:rPr lang="ru-RU" sz="2400" dirty="0" smtClean="0"/>
            </a:br>
            <a:r>
              <a:rPr lang="ru-RU" sz="2400" dirty="0" smtClean="0"/>
              <a:t>-Столько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4572032" cy="424731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-Сколько?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-Столько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71480"/>
            <a:ext cx="3429000" cy="32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же это за песочек, </a:t>
            </a:r>
            <a:br>
              <a:rPr lang="ru-RU" dirty="0" smtClean="0"/>
            </a:br>
            <a:r>
              <a:rPr lang="ru-RU" dirty="0" smtClean="0"/>
              <a:t> Сладок с ним у нас  </a:t>
            </a:r>
            <a:r>
              <a:rPr lang="ru-RU" dirty="0" err="1" smtClean="0"/>
              <a:t>чаёчек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В каждой кухне проживает,</a:t>
            </a:r>
            <a:br>
              <a:rPr lang="ru-RU" dirty="0" smtClean="0"/>
            </a:br>
            <a:r>
              <a:rPr lang="ru-RU" dirty="0" smtClean="0"/>
              <a:t> всем хозяйкам угождает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4071942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Сахар</a:t>
            </a:r>
            <a:endParaRPr lang="ru-RU" sz="2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451" r="44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Шестой день недели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85762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Суббота</a:t>
            </a:r>
            <a:endParaRPr lang="ru-RU" sz="2400" dirty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62" b="125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429000" cy="29861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 я в клетку, то в линейку.</a:t>
            </a:r>
            <a:br>
              <a:rPr lang="ru-RU" dirty="0" smtClean="0"/>
            </a:br>
            <a:r>
              <a:rPr lang="ru-RU" dirty="0" smtClean="0"/>
              <a:t>Написать на мне сумей-ка.</a:t>
            </a:r>
            <a:br>
              <a:rPr lang="ru-RU" dirty="0" smtClean="0"/>
            </a:br>
            <a:r>
              <a:rPr lang="ru-RU" dirty="0" smtClean="0"/>
              <a:t>Можешь и нарисовать. Что такое 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4143380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Тетрадь</a:t>
            </a:r>
            <a:endParaRPr lang="ru-RU" sz="24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Помещение, где проходят представления, спектакли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85762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Театр</a:t>
            </a:r>
            <a:endParaRPr lang="ru-RU" sz="24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233" r="62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42852"/>
            <a:ext cx="3429000" cy="2057400"/>
          </a:xfrm>
        </p:spPr>
        <p:txBody>
          <a:bodyPr/>
          <a:lstStyle/>
          <a:p>
            <a:r>
              <a:rPr lang="ru-RU" dirty="0" smtClean="0"/>
              <a:t>Друг, приятель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643314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Товарищ</a:t>
            </a:r>
            <a:endParaRPr lang="ru-RU" sz="24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912" r="149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 для обучения по отдельному предмету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929066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Учебник</a:t>
            </a:r>
            <a:endParaRPr lang="ru-RU" sz="24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который учится чему-нибудь у кого-нибудь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385762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Ученик</a:t>
            </a:r>
            <a:endParaRPr lang="ru-RU" sz="24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945" r="99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Тот, кто преподает какой-либо учебный предмет в школе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500438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 </a:t>
            </a:r>
            <a:br>
              <a:rPr lang="ru-RU" sz="2400" dirty="0" smtClean="0"/>
            </a:br>
            <a:r>
              <a:rPr lang="ru-RU" sz="2400" dirty="0" smtClean="0"/>
              <a:t>Учительница</a:t>
            </a:r>
            <a:endParaRPr lang="ru-RU" sz="24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104" r="161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Верхняя одежда. Обычно ниже колен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714752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Пальто</a:t>
            </a:r>
            <a:endParaRPr lang="ru-RU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15" b="96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Чувство удовлетворения, удовольствия, радости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714752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Хорошо</a:t>
            </a:r>
            <a:endParaRPr lang="ru-RU" sz="24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631" r="36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Стоят два кола,</a:t>
            </a:r>
            <a:br>
              <a:rPr lang="ru-RU" dirty="0" smtClean="0"/>
            </a:br>
            <a:r>
              <a:rPr lang="ru-RU" dirty="0" smtClean="0"/>
              <a:t>На кольях бочка,</a:t>
            </a:r>
            <a:br>
              <a:rPr lang="ru-RU" dirty="0" smtClean="0"/>
            </a:br>
            <a:r>
              <a:rPr lang="ru-RU" dirty="0" smtClean="0"/>
              <a:t>На бочке кочка,</a:t>
            </a:r>
            <a:br>
              <a:rPr lang="ru-RU" dirty="0" smtClean="0"/>
            </a:br>
            <a:r>
              <a:rPr lang="ru-RU" dirty="0" smtClean="0"/>
              <a:t>А на кочке дремучий лес.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714752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Человек</a:t>
            </a:r>
            <a:endParaRPr lang="ru-RU" sz="24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35000"/>
          <a:stretch>
            <a:fillRect/>
          </a:stretch>
        </p:blipFill>
        <p:spPr bwMode="auto">
          <a:xfrm>
            <a:off x="1643042" y="928670"/>
            <a:ext cx="28789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Всегда во рту, </a:t>
            </a:r>
            <a:br>
              <a:rPr lang="ru-RU" dirty="0" smtClean="0"/>
            </a:br>
            <a:r>
              <a:rPr lang="ru-RU" dirty="0" smtClean="0"/>
              <a:t>А не проглотишь.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786190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Язык</a:t>
            </a:r>
            <a:endParaRPr lang="ru-RU" sz="24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267" b="62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429000" cy="3486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на поле, и в лесу,</a:t>
            </a:r>
            <a:br>
              <a:rPr lang="ru-RU" dirty="0" smtClean="0"/>
            </a:br>
            <a:r>
              <a:rPr lang="ru-RU" dirty="0" smtClean="0"/>
              <a:t>и в </a:t>
            </a:r>
            <a:r>
              <a:rPr lang="ru-RU" dirty="0" err="1" smtClean="0"/>
              <a:t>садочке</a:t>
            </a:r>
            <a:r>
              <a:rPr lang="ru-RU" dirty="0" smtClean="0"/>
              <a:t> я расту!</a:t>
            </a:r>
            <a:br>
              <a:rPr lang="ru-RU" dirty="0" smtClean="0"/>
            </a:br>
            <a:r>
              <a:rPr lang="ru-RU" dirty="0" smtClean="0"/>
              <a:t>Нет сочней, вкусней меня,</a:t>
            </a:r>
            <a:br>
              <a:rPr lang="ru-RU" dirty="0" smtClean="0"/>
            </a:br>
            <a:r>
              <a:rPr lang="ru-RU" dirty="0" smtClean="0"/>
              <a:t>догадались, кто же 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4071942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Ягода</a:t>
            </a:r>
            <a:endParaRPr lang="ru-RU" sz="2400" dirty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34" r="125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642918"/>
            <a:ext cx="3429000" cy="32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этой узенькой коробке</a:t>
            </a:r>
            <a:br>
              <a:rPr lang="ru-RU" dirty="0" smtClean="0"/>
            </a:br>
            <a:r>
              <a:rPr lang="ru-RU" dirty="0" smtClean="0"/>
              <a:t>ты найдешь карандаши,</a:t>
            </a:r>
            <a:br>
              <a:rPr lang="ru-RU" dirty="0" smtClean="0"/>
            </a:br>
            <a:r>
              <a:rPr lang="ru-RU" dirty="0" smtClean="0"/>
              <a:t>ручки, перья, скрепки, кнопки – что угодно для души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4357694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Пенал</a:t>
            </a:r>
            <a:endParaRPr lang="ru-RU" sz="2400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302" r="103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642918"/>
            <a:ext cx="3429000" cy="25574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царь, а в короне.</a:t>
            </a:r>
            <a:br>
              <a:rPr lang="ru-RU" dirty="0" smtClean="0"/>
            </a:br>
            <a:r>
              <a:rPr lang="ru-RU" dirty="0" smtClean="0"/>
              <a:t>Не всадник, а со шпорами. Не часы, а всех будит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4286256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Петух</a:t>
            </a:r>
            <a:endParaRPr lang="ru-RU" sz="2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18" r="83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Предметы, из которых пьют, едят и в которых готовят пищу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857628"/>
            <a:ext cx="34290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Посуда</a:t>
            </a:r>
            <a:endParaRPr lang="ru-RU" sz="24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22" r="9422"/>
          <a:stretch>
            <a:fillRect/>
          </a:stretch>
        </p:blipFill>
        <p:spPr bwMode="auto">
          <a:xfrm>
            <a:off x="714348" y="1000108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429000" cy="291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на пляж шагаем с мамой, </a:t>
            </a:r>
            <a:br>
              <a:rPr lang="ru-RU" dirty="0" smtClean="0"/>
            </a:br>
            <a:r>
              <a:rPr lang="ru-RU" dirty="0" smtClean="0"/>
              <a:t>Я, как груздь, надел панаму. </a:t>
            </a:r>
            <a:br>
              <a:rPr lang="ru-RU" dirty="0" smtClean="0"/>
            </a:br>
            <a:r>
              <a:rPr lang="ru-RU" dirty="0" smtClean="0"/>
              <a:t>А на маме, как цветок, - </a:t>
            </a:r>
            <a:br>
              <a:rPr lang="ru-RU" dirty="0" smtClean="0"/>
            </a:br>
            <a:r>
              <a:rPr lang="ru-RU" dirty="0" smtClean="0"/>
              <a:t>Яркий ситцевый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4143380"/>
            <a:ext cx="3429000" cy="9311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Платок</a:t>
            </a:r>
            <a:endParaRPr lang="ru-RU" sz="24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Занятие, труд, деятельность.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571876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928670"/>
            <a:ext cx="4214842" cy="424731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который трудится на заводе, фабрике, строительстве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571876"/>
            <a:ext cx="3429000" cy="192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Рабочий</a:t>
            </a:r>
            <a:endParaRPr lang="ru-RU" sz="2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50" r="66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254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Словарные слова. 2 класс от «о» до «Я»</vt:lpstr>
      <vt:lpstr>Изделия одеваемые человеком</vt:lpstr>
      <vt:lpstr>Верхняя одежда. Обычно ниже колен</vt:lpstr>
      <vt:lpstr>В этой узенькой коробке ты найдешь карандаши, ручки, перья, скрепки, кнопки – что угодно для души</vt:lpstr>
      <vt:lpstr>Не царь, а в короне. Не всадник, а со шпорами. Не часы, а всех будит</vt:lpstr>
      <vt:lpstr>Предметы, из которых пьют, едят и в которых готовят пищу</vt:lpstr>
      <vt:lpstr>Мы на пляж шагаем с мамой,  Я, как груздь, надел панаму.  А на маме, как цветок, -  Яркий ситцевый </vt:lpstr>
      <vt:lpstr>Занятие, труд, деятельность.</vt:lpstr>
      <vt:lpstr>Человек, который трудится на заводе, фабрике, строительстве</vt:lpstr>
      <vt:lpstr>Мальчики и девочки в раннем возрасте</vt:lpstr>
      <vt:lpstr>Национальность и язык основного коренного населения России</vt:lpstr>
      <vt:lpstr>До чего же скучно, братцы,  На чужой спине кататься!  Дал бы кто мне пару ног,  Чтобы сам я бегать мог.</vt:lpstr>
      <vt:lpstr>ягоды не сладость, Зато глазу радость И садам украшенье, А друзьям угощенье.</vt:lpstr>
      <vt:lpstr>Мы на них садимся смело,   Управляем неумело,   Они с горки нас несут,   В снег сугроба окунут.   Снова в горку мы их тянем   И в сугроб опять направим,   Снег,мороз,зима,как в сказке,   С горки нас несут...</vt:lpstr>
      <vt:lpstr>В любую погоду готовы к походу. Дорога для них -не труд, их носят – они идут</vt:lpstr>
      <vt:lpstr>В короткий промежуток времени</vt:lpstr>
      <vt:lpstr>На сене лежит, сама не ест и другим не дает</vt:lpstr>
      <vt:lpstr>Число с которого начинается четвертый десяток</vt:lpstr>
      <vt:lpstr>Вертится, стрекочет, весь день хлопочет</vt:lpstr>
      <vt:lpstr>Посуда из которой пьют</vt:lpstr>
      <vt:lpstr>На какой вопрос заменив вторую букву можно получить ответ?</vt:lpstr>
      <vt:lpstr>Что же это за песочек,   Сладок с ним у нас  чаёчек,  В каждой кухне проживает,  всем хозяйкам угождает</vt:lpstr>
      <vt:lpstr>Шестой день недели</vt:lpstr>
      <vt:lpstr>То я в клетку, то в линейку. Написать на мне сумей-ка. Можешь и нарисовать. Что такое я?</vt:lpstr>
      <vt:lpstr>Помещение, где проходят представления, спектакли</vt:lpstr>
      <vt:lpstr>Друг, приятель</vt:lpstr>
      <vt:lpstr>Книга для обучения по отдельному предмету</vt:lpstr>
      <vt:lpstr>Человек, который учится чему-нибудь у кого-нибудь</vt:lpstr>
      <vt:lpstr>Тот, кто преподает какой-либо учебный предмет в школе</vt:lpstr>
      <vt:lpstr>Чувство удовлетворения, удовольствия, радости</vt:lpstr>
      <vt:lpstr>Стоят два кола, На кольях бочка, На бочке кочка, А на кочке дремучий лес.</vt:lpstr>
      <vt:lpstr>Всегда во рту,  А не проглотишь.</vt:lpstr>
      <vt:lpstr>И на поле, и в лесу, и в садочке я расту! Нет сочней, вкусней меня, догадались, кто же 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слова. 2 класс</dc:title>
  <dc:creator>Александр</dc:creator>
  <cp:lastModifiedBy>Александр</cp:lastModifiedBy>
  <cp:revision>35</cp:revision>
  <dcterms:created xsi:type="dcterms:W3CDTF">2012-09-09T10:19:29Z</dcterms:created>
  <dcterms:modified xsi:type="dcterms:W3CDTF">2012-10-11T16:44:38Z</dcterms:modified>
</cp:coreProperties>
</file>