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2" r:id="rId2"/>
    <p:sldId id="261" r:id="rId3"/>
    <p:sldId id="263" r:id="rId4"/>
    <p:sldId id="265" r:id="rId5"/>
    <p:sldId id="266" r:id="rId6"/>
    <p:sldId id="262" r:id="rId7"/>
    <p:sldId id="264" r:id="rId8"/>
    <p:sldId id="267" r:id="rId9"/>
    <p:sldId id="273" r:id="rId10"/>
    <p:sldId id="274" r:id="rId11"/>
    <p:sldId id="275" r:id="rId12"/>
    <p:sldId id="276" r:id="rId13"/>
    <p:sldId id="277" r:id="rId14"/>
    <p:sldId id="259" r:id="rId15"/>
    <p:sldId id="256" r:id="rId16"/>
    <p:sldId id="257" r:id="rId17"/>
    <p:sldId id="258" r:id="rId18"/>
    <p:sldId id="260" r:id="rId19"/>
    <p:sldId id="268" r:id="rId20"/>
    <p:sldId id="269" r:id="rId21"/>
    <p:sldId id="271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3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0F70A-0138-43EC-A088-DF5F9DDE241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9838E-BF42-4554-98F3-64441475D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838E-BF42-4554-98F3-64441475D74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7E23-4A8A-4F9D-BE18-3AF859E1167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Внеклассное занятие по русскому языку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prstTxWarp prst="textWave2">
              <a:avLst/>
            </a:prstTxWarp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«Зарядка для ума»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Пищуха</a:t>
            </a:r>
            <a:endParaRPr lang="ru-RU" dirty="0"/>
          </a:p>
        </p:txBody>
      </p:sp>
      <p:pic>
        <p:nvPicPr>
          <p:cNvPr id="5" name="Рисунок 4" descr="пищуха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76" r="1047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7858180" cy="804862"/>
          </a:xfrm>
        </p:spPr>
        <p:txBody>
          <a:bodyPr/>
          <a:lstStyle/>
          <a:p>
            <a:r>
              <a:rPr lang="ru-RU" dirty="0" smtClean="0"/>
              <a:t>По стволу дерева быстро передвигается маленькая серая птичка. На пути она обшаривает каждую щелку, вытаскивая оттуда насекомых. При этом она  все время тихонечко попискивает.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Лысуха</a:t>
            </a:r>
            <a:endParaRPr lang="ru-RU" dirty="0"/>
          </a:p>
        </p:txBody>
      </p:sp>
      <p:pic>
        <p:nvPicPr>
          <p:cNvPr id="5" name="Рисунок 4" descr="лысуха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612774"/>
            <a:ext cx="6143668" cy="43164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7643866" cy="804862"/>
          </a:xfrm>
        </p:spPr>
        <p:txBody>
          <a:bodyPr/>
          <a:lstStyle/>
          <a:p>
            <a:r>
              <a:rPr lang="ru-RU" dirty="0" smtClean="0"/>
              <a:t>Вот выходит из камышей чёрная птица. Медлительная, ленивая. Ростом она с утку. На лбу блестит светлая кожистая пластинка, поэтому издали птица кажется лысой.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У меня аппетит на капусту, поэтому я - капустница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апустниц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611" y="1600200"/>
            <a:ext cx="68187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меня лимонницей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лимонница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0" r="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е за аппетит, а за красоту назвали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Наборщики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8634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Если взять большое слово,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Вынуть буквы раз и два,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А потом собрать их снова,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Выйдут новые слова.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Поиграйте раньше с нами,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А потом садитесь сами.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	</a:t>
            </a:r>
            <a:r>
              <a:rPr lang="ru-RU" sz="2400" b="1" dirty="0" smtClean="0">
                <a:solidFill>
                  <a:schemeClr val="bg1"/>
                </a:solidFill>
              </a:rPr>
              <a:t>Активность</a:t>
            </a:r>
            <a:r>
              <a:rPr lang="ru-RU" sz="2400" dirty="0" smtClean="0">
                <a:solidFill>
                  <a:schemeClr val="bg1"/>
                </a:solidFill>
              </a:rPr>
              <a:t> — акт, актив, кисть, ....., ......, .....,(Можно набрать до 35 слов.)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	Государство</a:t>
            </a:r>
            <a:r>
              <a:rPr lang="ru-RU" sz="2400" dirty="0" smtClean="0">
                <a:solidFill>
                  <a:schemeClr val="bg1"/>
                </a:solidFill>
              </a:rPr>
              <a:t> — (можно набрать более 25 слов.)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	Велосипедистка</a:t>
            </a:r>
            <a:r>
              <a:rPr lang="ru-RU" sz="2400" dirty="0" smtClean="0">
                <a:solidFill>
                  <a:schemeClr val="bg1"/>
                </a:solidFill>
              </a:rPr>
              <a:t> – (можно набрать более 200 слов.)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	Снегурочка</a:t>
            </a:r>
            <a:r>
              <a:rPr lang="ru-RU" sz="2400" dirty="0" smtClean="0">
                <a:solidFill>
                  <a:schemeClr val="bg1"/>
                </a:solidFill>
              </a:rPr>
              <a:t> – (можно набрать до 150 слов.)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	Набирать можно только имена существительные, нарицательные, в именительном падеже, единственного числа.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64294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LC Chalk" pitchFamily="2" charset="-52"/>
              </a:rPr>
              <a:t>МЕТАГРАММЫ</a:t>
            </a:r>
            <a:endParaRPr lang="ru-RU" dirty="0">
              <a:solidFill>
                <a:srgbClr val="FF0000"/>
              </a:solidFill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572428" cy="4857784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bg1"/>
                </a:solidFill>
              </a:rPr>
              <a:t>Последовательно изменяйте в слове одну букву. Имейте в виду: в </a:t>
            </a:r>
            <a:r>
              <a:rPr lang="ru-RU" i="1" dirty="0" err="1" smtClean="0">
                <a:solidFill>
                  <a:schemeClr val="bg1"/>
                </a:solidFill>
              </a:rPr>
              <a:t>метаграммах</a:t>
            </a:r>
            <a:r>
              <a:rPr lang="ru-RU" i="1" dirty="0" smtClean="0">
                <a:solidFill>
                  <a:schemeClr val="bg1"/>
                </a:solidFill>
              </a:rPr>
              <a:t> может меняться не только первая, но и последняя и любая другая буква.</a:t>
            </a:r>
          </a:p>
          <a:p>
            <a:pPr algn="l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«б»</a:t>
            </a:r>
            <a:r>
              <a:rPr lang="ru-RU" dirty="0" smtClean="0">
                <a:solidFill>
                  <a:schemeClr val="bg1"/>
                </a:solidFill>
              </a:rPr>
              <a:t> — смертельной я бываю,</a:t>
            </a:r>
          </a:p>
          <a:p>
            <a:pPr algn="l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«м» </a:t>
            </a:r>
            <a:r>
              <a:rPr lang="ru-RU" dirty="0" smtClean="0">
                <a:solidFill>
                  <a:schemeClr val="bg1"/>
                </a:solidFill>
              </a:rPr>
              <a:t>— меха я пожираю,</a:t>
            </a:r>
          </a:p>
          <a:p>
            <a:pPr algn="l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 — актеру я нужна,</a:t>
            </a:r>
          </a:p>
          <a:p>
            <a:pPr algn="l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 — для повара важна.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86742" cy="35719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Задание 2.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Я пышно красуюсь на клумбе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 саду,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Захочешь – поставь меня в вазу.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Но с буквою К в огород я пойду,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И, если капусту на грядке найду,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Капусте достанется сразу.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Задание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Меня найдешь на дереве,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На клумбе и на грядке,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 журнале, и в альбоме,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в книге, и в тетрадке.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Но птицей стать я захотел –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мне не надо буквы Л.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Мне А в начале напиши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как зовут меня – реши.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Шифровальщики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006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После драки……………………не суйся в воду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Любишь кататься…………………а конец будет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Ум – хорошо……………… лучше новых двух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Что написано пером…………….. вылетит - не поймаешь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Слово не воробей………………...не вырубишь топором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Не зная броду……………………..кулаками не машут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Старый друг……………………… а два - лучше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Сколько веревочке не виться…………люби и саночки возить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Замени одним словом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Прикусить язык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Мозолить глаза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Навострить уши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Пропустить мимо ушей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 снег на голову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Намылить шею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Рукой подать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Зарубить на носу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Бить баклуши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428628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Разминка. Угадай птичку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1.Не ворона, не синица, -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Как зовется эта птица?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Примостилась на суку –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Раздалось в лесу «ку-ку»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Замени одним словом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Пальчики оближешь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Куда Макар телят не гонял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Работать засучив рукава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Держать язык за зубами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час по чайной ложке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Морочить голову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Прикусить язык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Кричать во всю Ивановскую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Лезть из кожи вон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Какими частями речи являются выделенные слова?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Поставила хозяйка в </a:t>
            </a:r>
            <a:r>
              <a:rPr lang="ru-RU" b="1" i="1" dirty="0" smtClean="0">
                <a:solidFill>
                  <a:srgbClr val="FFC000"/>
                </a:solidFill>
              </a:rPr>
              <a:t>печь</a:t>
            </a:r>
            <a:r>
              <a:rPr lang="ru-RU" dirty="0" smtClean="0">
                <a:solidFill>
                  <a:schemeClr val="bg1"/>
                </a:solidFill>
              </a:rPr>
              <a:t> пироги с капустой </a:t>
            </a:r>
            <a:r>
              <a:rPr lang="ru-RU" b="1" i="1" dirty="0" smtClean="0">
                <a:solidFill>
                  <a:srgbClr val="FFC000"/>
                </a:solidFill>
              </a:rPr>
              <a:t>печь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 в деревне </a:t>
            </a:r>
            <a:r>
              <a:rPr lang="ru-RU" b="1" i="1" dirty="0" smtClean="0">
                <a:solidFill>
                  <a:srgbClr val="FFC000"/>
                </a:solidFill>
              </a:rPr>
              <a:t>старожил</a:t>
            </a:r>
            <a:r>
              <a:rPr lang="ru-RU" dirty="0" smtClean="0">
                <a:solidFill>
                  <a:schemeClr val="bg1"/>
                </a:solidFill>
              </a:rPr>
              <a:t> сад колхозный </a:t>
            </a:r>
            <a:r>
              <a:rPr lang="ru-RU" i="1" dirty="0" smtClean="0">
                <a:solidFill>
                  <a:srgbClr val="FFC000"/>
                </a:solidFill>
              </a:rPr>
              <a:t>сторожил.</a:t>
            </a:r>
            <a:endParaRPr lang="ru-RU" i="1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Разгадай ребус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ребус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4038600" cy="2445139"/>
          </a:xfrm>
        </p:spPr>
      </p:pic>
      <p:pic>
        <p:nvPicPr>
          <p:cNvPr id="6" name="Содержимое 5" descr="ребус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4214818"/>
            <a:ext cx="4252914" cy="1928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pic>
        <p:nvPicPr>
          <p:cNvPr id="4" name="Содержимое 3" descr="ребус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643602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pic>
        <p:nvPicPr>
          <p:cNvPr id="4" name="Содержимое 3" descr="кук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85860"/>
            <a:ext cx="471490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Угадай птицу и скажи почему она так называется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Пусть я птичка-невеличка,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У меня, друзья, привычка –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Как начнутся холода,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Прямо с севера сюда.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4" name="Содержимое 3" descr="снеги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452" y="1428736"/>
            <a:ext cx="6603096" cy="4697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Угадай птицу и скажи почему она так называется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Серенькая птичка,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Птичка – невеличка,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Шеей вертишь ты всегда.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Разве в этом есть нужда?</a:t>
            </a: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Вертишейка</a:t>
            </a:r>
            <a:endParaRPr lang="ru-RU" dirty="0"/>
          </a:p>
        </p:txBody>
      </p:sp>
      <p:pic>
        <p:nvPicPr>
          <p:cNvPr id="4" name="Содержимое 3" descr="вертишей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231" y="1600200"/>
            <a:ext cx="66615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Почему они так называются?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000" dirty="0" smtClean="0">
                <a:solidFill>
                  <a:schemeClr val="bg1"/>
                </a:solidFill>
              </a:rPr>
              <a:t>Канарейка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Пищуха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Лысуха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Капустница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Лимонница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/>
          <a:lstStyle/>
          <a:p>
            <a:r>
              <a:rPr lang="ru-RU" dirty="0" smtClean="0"/>
              <a:t>Канарейка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Родина этой птицы – Канарские острова, недалеко от берегов Африки. Оттуда её привезли к нам, в Европу</a:t>
            </a:r>
            <a:endParaRPr lang="ru-RU" sz="2000" dirty="0"/>
          </a:p>
        </p:txBody>
      </p:sp>
      <p:pic>
        <p:nvPicPr>
          <p:cNvPr id="5" name="Рисунок 4" descr="канарей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928802"/>
            <a:ext cx="700092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614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30006141</Template>
  <TotalTime>234</TotalTime>
  <Words>481</Words>
  <Application>Microsoft Office PowerPoint</Application>
  <PresentationFormat>Экран (4:3)</PresentationFormat>
  <Paragraphs>109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30006141</vt:lpstr>
      <vt:lpstr>Внеклассное занятие по русскому языку</vt:lpstr>
      <vt:lpstr>Разминка. Угадай птичку</vt:lpstr>
      <vt:lpstr>Кукушка</vt:lpstr>
      <vt:lpstr>Угадай птицу и скажи почему она так называется</vt:lpstr>
      <vt:lpstr>Снегирь</vt:lpstr>
      <vt:lpstr>Угадай птицу и скажи почему она так называется</vt:lpstr>
      <vt:lpstr>Вертишейка</vt:lpstr>
      <vt:lpstr>Почему они так называются?</vt:lpstr>
      <vt:lpstr>Канарейка</vt:lpstr>
      <vt:lpstr>Пищуха</vt:lpstr>
      <vt:lpstr>Лысуха</vt:lpstr>
      <vt:lpstr>У меня аппетит на капусту, поэтому я - капустница</vt:lpstr>
      <vt:lpstr>А меня лимонницей</vt:lpstr>
      <vt:lpstr>Наборщики</vt:lpstr>
      <vt:lpstr>МЕТАГРАММЫ</vt:lpstr>
      <vt:lpstr>Задание 2.</vt:lpstr>
      <vt:lpstr>Задание 3</vt:lpstr>
      <vt:lpstr>Шифровальщики</vt:lpstr>
      <vt:lpstr>Замени одним словом</vt:lpstr>
      <vt:lpstr>Замени одним словом</vt:lpstr>
      <vt:lpstr>Какими частями речи являются выделенные слова?</vt:lpstr>
      <vt:lpstr>Разгадай ребус</vt:lpstr>
      <vt:lpstr>Ребус</vt:lpstr>
    </vt:vector>
  </TitlesOfParts>
  <Company>X-team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МЕТАГРАММЫ</dc:title>
  <dc:creator>Admin</dc:creator>
  <cp:lastModifiedBy>Admin</cp:lastModifiedBy>
  <cp:revision>23</cp:revision>
  <dcterms:created xsi:type="dcterms:W3CDTF">2012-10-15T06:40:27Z</dcterms:created>
  <dcterms:modified xsi:type="dcterms:W3CDTF">2012-10-15T11:26:53Z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TC300061411049</vt:lpwstr>
  </property>
</Properties>
</file>