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6" r:id="rId3"/>
    <p:sldId id="265" r:id="rId4"/>
    <p:sldId id="267" r:id="rId5"/>
    <p:sldId id="279" r:id="rId6"/>
    <p:sldId id="256" r:id="rId7"/>
    <p:sldId id="257" r:id="rId8"/>
    <p:sldId id="258" r:id="rId9"/>
    <p:sldId id="259" r:id="rId10"/>
    <p:sldId id="260" r:id="rId11"/>
    <p:sldId id="261" r:id="rId12"/>
    <p:sldId id="263" r:id="rId13"/>
    <p:sldId id="264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2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кирилл и мифодий\482px-Kyrill&amp;Meth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887" y="0"/>
            <a:ext cx="55066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кирилл и мифодий\449PX-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34" y="1"/>
            <a:ext cx="5162662" cy="688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кирилл и мифодий\450px-Cyril-and-Method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27383"/>
            <a:ext cx="5184575" cy="69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кирилл и мифодий\600PX-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кирилл и мифодий\750px-The_True_Cross__Saint_Cyril_and_Method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Pictures\Дань славянской письменности и культуры\800px-Celebration_of_Saints_Cyril_and_Methodius_Day_in_Khanty-Mansiysk_on_11_May_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User\Pictures\Дань славянской письменности и культуры\450px-Cyril_and_Methodius_monument_Sof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27384"/>
            <a:ext cx="5184576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9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Pictures\Дань славянской письменности и культуры\800px-Cross_Procession_in_Novosibirsk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3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Pictures\Дань славянской письменности и культуры\_____1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9144000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Pictures\Дань славянской письменности и культуры\Kolomna_K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54" y="0"/>
            <a:ext cx="5745166" cy="687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8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Pictures\Церковно славянский язык\684px-Csl-luk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3" y="0"/>
            <a:ext cx="7831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5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Pictures\кирилл и мифодий\87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35" y="1"/>
            <a:ext cx="6250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Pictures\Глаголица\800px-Bascanska_plo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5" y="836712"/>
            <a:ext cx="9159275" cy="517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Pictures\Глаголица\250px-ZographensisCol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10102"/>
            <a:ext cx="4320480" cy="68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Pictures\Глаголица\300PX-~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21"/>
            <a:ext cx="4968552" cy="674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2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Pictures\Глаголица\Glagolic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Pictures\Глаголица\400px-Glagolitsa_Zagr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4608512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Pictures\i010-001-286587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49123"/>
            <a:ext cx="5760640" cy="695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6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Pictures\Глаголица\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39"/>
            <a:ext cx="5256584" cy="67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Pictures\50226417_att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253993"/>
            <a:ext cx="6336703" cy="771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5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Pictures\кирилл и мифодий\800PX-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Pictures\кирилл и мифодий\Cirill_cemet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5"/>
            <a:ext cx="9144000" cy="685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Pictures\Глаголица\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39"/>
            <a:ext cx="5256584" cy="67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8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кирилл и мифодий\286px-Kirill_Mefod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31901"/>
            <a:ext cx="3312368" cy="694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кирилл и мифодий\377px-1000_Kirill_i_Mef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4320480" cy="686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кирилл и мифодий\409px-Kirill_Mefodij_Sam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4"/>
            <a:ext cx="4682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кирилл и мифодий\431px-Ciril_Metod_Ohr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0"/>
            <a:ext cx="41052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</TotalTime>
  <Words>0</Words>
  <Application>Microsoft Office PowerPoint</Application>
  <PresentationFormat>Экран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2012-05-19T07:08:44Z</dcterms:created>
  <dcterms:modified xsi:type="dcterms:W3CDTF">2012-05-24T05:20:22Z</dcterms:modified>
</cp:coreProperties>
</file>