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3" r:id="rId2"/>
    <p:sldId id="259" r:id="rId3"/>
    <p:sldId id="260" r:id="rId4"/>
    <p:sldId id="262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37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755BE3-DEBD-423B-8594-EFE586DFEA3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B33B22-0049-45FD-B4A0-2BDF0FDAA23D}">
      <dgm:prSet phldrT="[Текст]" custT="1"/>
      <dgm:spPr/>
      <dgm:t>
        <a:bodyPr/>
        <a:lstStyle/>
        <a:p>
          <a:r>
            <a:rPr lang="ru-RU" sz="2000" b="1" u="none" dirty="0" smtClean="0"/>
            <a:t>«НЕ» с существительными, прилагательными и наречиями пишется</a:t>
          </a:r>
          <a:endParaRPr lang="ru-RU" sz="2000" b="1" u="none" dirty="0"/>
        </a:p>
      </dgm:t>
    </dgm:pt>
    <dgm:pt modelId="{0690448E-1DEB-4F04-A86E-4E23857E6E63}" type="parTrans" cxnId="{8F0B7C9B-4BC9-40B6-909D-4895605BAF88}">
      <dgm:prSet/>
      <dgm:spPr/>
      <dgm:t>
        <a:bodyPr/>
        <a:lstStyle/>
        <a:p>
          <a:endParaRPr lang="ru-RU"/>
        </a:p>
      </dgm:t>
    </dgm:pt>
    <dgm:pt modelId="{8DC045F4-F101-41E4-A374-ED6002AF446B}" type="sibTrans" cxnId="{8F0B7C9B-4BC9-40B6-909D-4895605BAF88}">
      <dgm:prSet/>
      <dgm:spPr/>
      <dgm:t>
        <a:bodyPr/>
        <a:lstStyle/>
        <a:p>
          <a:endParaRPr lang="ru-RU"/>
        </a:p>
      </dgm:t>
    </dgm:pt>
    <dgm:pt modelId="{CCC8A1B0-1CCB-401F-963C-972733980583}">
      <dgm:prSet phldrT="[Текст]" custT="1"/>
      <dgm:spPr/>
      <dgm:t>
        <a:bodyPr/>
        <a:lstStyle/>
        <a:p>
          <a:r>
            <a:rPr lang="ru-RU" sz="1600" b="1" dirty="0" smtClean="0"/>
            <a:t>СЛИТНО</a:t>
          </a:r>
          <a:endParaRPr lang="ru-RU" sz="1600" b="1" dirty="0"/>
        </a:p>
      </dgm:t>
    </dgm:pt>
    <dgm:pt modelId="{65E70791-030C-4227-85DD-B7E1ED8A6F39}" type="parTrans" cxnId="{8CD26AD1-B975-4C8B-BC80-70468FFD346C}">
      <dgm:prSet/>
      <dgm:spPr/>
      <dgm:t>
        <a:bodyPr/>
        <a:lstStyle/>
        <a:p>
          <a:endParaRPr lang="ru-RU"/>
        </a:p>
      </dgm:t>
    </dgm:pt>
    <dgm:pt modelId="{A1523FE6-34D3-4CDB-A9E3-9C1A7D33ADEC}" type="sibTrans" cxnId="{8CD26AD1-B975-4C8B-BC80-70468FFD346C}">
      <dgm:prSet/>
      <dgm:spPr/>
      <dgm:t>
        <a:bodyPr/>
        <a:lstStyle/>
        <a:p>
          <a:endParaRPr lang="ru-RU"/>
        </a:p>
      </dgm:t>
    </dgm:pt>
    <dgm:pt modelId="{BCCF684A-3975-4CC4-90F9-0E1BCD7B3FD4}">
      <dgm:prSet phldrT="[Текст]" custT="1"/>
      <dgm:spPr/>
      <dgm:t>
        <a:bodyPr/>
        <a:lstStyle/>
        <a:p>
          <a:r>
            <a:rPr lang="ru-RU" sz="1600" b="0" i="1" dirty="0" smtClean="0"/>
            <a:t>Если можно подобрать синоним без «НЕ».</a:t>
          </a:r>
        </a:p>
      </dgm:t>
    </dgm:pt>
    <dgm:pt modelId="{309A688A-FF87-428C-B346-4DB35A4B185B}" type="parTrans" cxnId="{86E43109-F36A-4B55-A095-43A7CADEF66B}">
      <dgm:prSet/>
      <dgm:spPr/>
      <dgm:t>
        <a:bodyPr/>
        <a:lstStyle/>
        <a:p>
          <a:endParaRPr lang="ru-RU"/>
        </a:p>
      </dgm:t>
    </dgm:pt>
    <dgm:pt modelId="{DADE9C9E-5181-4F54-9094-61B856B06DA2}" type="sibTrans" cxnId="{86E43109-F36A-4B55-A095-43A7CADEF66B}">
      <dgm:prSet/>
      <dgm:spPr/>
      <dgm:t>
        <a:bodyPr/>
        <a:lstStyle/>
        <a:p>
          <a:endParaRPr lang="ru-RU"/>
        </a:p>
      </dgm:t>
    </dgm:pt>
    <dgm:pt modelId="{96371CC4-B616-4751-BC1E-86E3AC7F9161}">
      <dgm:prSet phldrT="[Текст]" custT="1"/>
      <dgm:spPr/>
      <dgm:t>
        <a:bodyPr/>
        <a:lstStyle/>
        <a:p>
          <a:r>
            <a:rPr lang="ru-RU" sz="1600" b="1" dirty="0" smtClean="0"/>
            <a:t>РАЗДЕЛЬНО</a:t>
          </a:r>
          <a:endParaRPr lang="ru-RU" sz="1600" b="1" dirty="0"/>
        </a:p>
      </dgm:t>
    </dgm:pt>
    <dgm:pt modelId="{D957643B-03BA-4FF0-9879-3EF34B8CC790}" type="parTrans" cxnId="{CEC58E7C-8742-4E0E-BF5B-BBBB8F14B39F}">
      <dgm:prSet/>
      <dgm:spPr/>
      <dgm:t>
        <a:bodyPr/>
        <a:lstStyle/>
        <a:p>
          <a:endParaRPr lang="ru-RU"/>
        </a:p>
      </dgm:t>
    </dgm:pt>
    <dgm:pt modelId="{2A1708CF-4A2D-4E26-8D30-39A91552317C}" type="sibTrans" cxnId="{CEC58E7C-8742-4E0E-BF5B-BBBB8F14B39F}">
      <dgm:prSet/>
      <dgm:spPr/>
      <dgm:t>
        <a:bodyPr/>
        <a:lstStyle/>
        <a:p>
          <a:endParaRPr lang="ru-RU"/>
        </a:p>
      </dgm:t>
    </dgm:pt>
    <dgm:pt modelId="{ABA8EA0A-83CA-4CCF-A8E7-B0ABED393F8D}">
      <dgm:prSet phldrT="[Текст]" custT="1"/>
      <dgm:spPr/>
      <dgm:t>
        <a:bodyPr/>
        <a:lstStyle/>
        <a:p>
          <a:r>
            <a:rPr lang="ru-RU" sz="1600" b="0" i="1" dirty="0" smtClean="0"/>
            <a:t>Если есть или подразумевается противопоставление с союзом «а» или «но</a:t>
          </a:r>
          <a:r>
            <a:rPr lang="ru-RU" sz="1600" b="0" dirty="0" smtClean="0"/>
            <a:t>».</a:t>
          </a:r>
          <a:endParaRPr lang="ru-RU" sz="1600" b="0" dirty="0"/>
        </a:p>
      </dgm:t>
    </dgm:pt>
    <dgm:pt modelId="{AACD5DAC-C426-4297-98D7-8A92D548599A}" type="parTrans" cxnId="{307F385C-80AB-45D2-8FB0-775463FE6CF7}">
      <dgm:prSet/>
      <dgm:spPr/>
      <dgm:t>
        <a:bodyPr/>
        <a:lstStyle/>
        <a:p>
          <a:endParaRPr lang="ru-RU"/>
        </a:p>
      </dgm:t>
    </dgm:pt>
    <dgm:pt modelId="{CCCE75A6-59B7-4DAE-A76C-D73F1B9B188F}" type="sibTrans" cxnId="{307F385C-80AB-45D2-8FB0-775463FE6CF7}">
      <dgm:prSet/>
      <dgm:spPr/>
      <dgm:t>
        <a:bodyPr/>
        <a:lstStyle/>
        <a:p>
          <a:endParaRPr lang="ru-RU"/>
        </a:p>
      </dgm:t>
    </dgm:pt>
    <dgm:pt modelId="{B1384F01-828F-417C-9308-185FC46D60CC}">
      <dgm:prSet custT="1"/>
      <dgm:spPr/>
      <dgm:t>
        <a:bodyPr/>
        <a:lstStyle/>
        <a:p>
          <a:r>
            <a:rPr lang="ru-RU" sz="1600" b="0" i="1" dirty="0" smtClean="0"/>
            <a:t>Если без «НЕ» </a:t>
          </a:r>
          <a:r>
            <a:rPr lang="ru-RU" sz="1600" b="0" i="1" dirty="0" err="1" smtClean="0"/>
            <a:t>не</a:t>
          </a:r>
          <a:r>
            <a:rPr lang="ru-RU" sz="1600" b="0" i="1" dirty="0" smtClean="0"/>
            <a:t> употребляется.</a:t>
          </a:r>
          <a:endParaRPr lang="ru-RU" sz="1600" b="0" i="1" dirty="0"/>
        </a:p>
      </dgm:t>
    </dgm:pt>
    <dgm:pt modelId="{FA92214C-693E-4980-85A3-AD68C23F25EA}" type="parTrans" cxnId="{F71233BC-27DC-479D-9362-94FDDA846267}">
      <dgm:prSet/>
      <dgm:spPr/>
      <dgm:t>
        <a:bodyPr/>
        <a:lstStyle/>
        <a:p>
          <a:endParaRPr lang="ru-RU"/>
        </a:p>
      </dgm:t>
    </dgm:pt>
    <dgm:pt modelId="{294E79BE-38CB-4A6C-B23D-5DF8A3BA1A33}" type="sibTrans" cxnId="{F71233BC-27DC-479D-9362-94FDDA846267}">
      <dgm:prSet/>
      <dgm:spPr/>
      <dgm:t>
        <a:bodyPr/>
        <a:lstStyle/>
        <a:p>
          <a:endParaRPr lang="ru-RU"/>
        </a:p>
      </dgm:t>
    </dgm:pt>
    <dgm:pt modelId="{0B2617BE-EC30-4E99-850B-44404CAE4C38}">
      <dgm:prSet phldrT="[Текст]" custT="1"/>
      <dgm:spPr/>
      <dgm:t>
        <a:bodyPr/>
        <a:lstStyle/>
        <a:p>
          <a:r>
            <a:rPr lang="ru-RU" sz="1600" b="0" i="1" dirty="0" smtClean="0"/>
            <a:t>Если есть слова «вовсе не», «совсем не», «ничуть не», «нисколько не» и т.п</a:t>
          </a:r>
          <a:r>
            <a:rPr lang="ru-RU" sz="1500" b="1" i="1" dirty="0" smtClean="0"/>
            <a:t>.</a:t>
          </a:r>
          <a:endParaRPr lang="ru-RU" sz="1500" b="1" i="1" dirty="0"/>
        </a:p>
      </dgm:t>
    </dgm:pt>
    <dgm:pt modelId="{53A7E6E4-1BA8-43F6-85C2-847545140E4D}" type="parTrans" cxnId="{977FCCAB-9F99-490B-A5D2-0270631EC459}">
      <dgm:prSet/>
      <dgm:spPr/>
      <dgm:t>
        <a:bodyPr/>
        <a:lstStyle/>
        <a:p>
          <a:endParaRPr lang="ru-RU"/>
        </a:p>
      </dgm:t>
    </dgm:pt>
    <dgm:pt modelId="{1E841265-BB22-4C42-850E-B6E650392ACD}" type="sibTrans" cxnId="{977FCCAB-9F99-490B-A5D2-0270631EC459}">
      <dgm:prSet/>
      <dgm:spPr/>
      <dgm:t>
        <a:bodyPr/>
        <a:lstStyle/>
        <a:p>
          <a:endParaRPr lang="ru-RU"/>
        </a:p>
      </dgm:t>
    </dgm:pt>
    <dgm:pt modelId="{46ADBA9B-3C00-416C-9A37-064CDC6EFC4B}">
      <dgm:prSet phldrT="[Текст]" custT="1"/>
      <dgm:spPr/>
      <dgm:t>
        <a:bodyPr/>
        <a:lstStyle/>
        <a:p>
          <a:pPr algn="ctr"/>
          <a:r>
            <a:rPr lang="ru-RU" sz="1600" b="0" i="1" dirty="0" smtClean="0"/>
            <a:t>Если слово является наречием степени</a:t>
          </a:r>
          <a:r>
            <a:rPr lang="ru-RU" sz="1600" b="0" dirty="0" smtClean="0"/>
            <a:t>.</a:t>
          </a:r>
          <a:endParaRPr lang="ru-RU" sz="1600" b="0" dirty="0"/>
        </a:p>
      </dgm:t>
    </dgm:pt>
    <dgm:pt modelId="{896ADCC5-BE86-4226-BB41-5F357618E446}" type="parTrans" cxnId="{135186A5-8435-4904-8AA0-A242537FF9B8}">
      <dgm:prSet/>
      <dgm:spPr/>
      <dgm:t>
        <a:bodyPr/>
        <a:lstStyle/>
        <a:p>
          <a:endParaRPr lang="ru-RU"/>
        </a:p>
      </dgm:t>
    </dgm:pt>
    <dgm:pt modelId="{83AC91D4-55D4-4CE2-9D02-CEAC6B1ABE1E}" type="sibTrans" cxnId="{135186A5-8435-4904-8AA0-A242537FF9B8}">
      <dgm:prSet/>
      <dgm:spPr/>
      <dgm:t>
        <a:bodyPr/>
        <a:lstStyle/>
        <a:p>
          <a:endParaRPr lang="ru-RU"/>
        </a:p>
      </dgm:t>
    </dgm:pt>
    <dgm:pt modelId="{42C67DD0-CF62-4804-A5DE-45D974DB552A}" type="pres">
      <dgm:prSet presAssocID="{5C755BE3-DEBD-423B-8594-EFE586DFEA3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CECB6-B6E5-45BF-9AB1-26B332670985}" type="pres">
      <dgm:prSet presAssocID="{56B33B22-0049-45FD-B4A0-2BDF0FDAA23D}" presName="hierRoot1" presStyleCnt="0"/>
      <dgm:spPr/>
    </dgm:pt>
    <dgm:pt modelId="{BB0614D2-E1A1-44AB-9244-7CE2CD887E2B}" type="pres">
      <dgm:prSet presAssocID="{56B33B22-0049-45FD-B4A0-2BDF0FDAA23D}" presName="composite" presStyleCnt="0"/>
      <dgm:spPr/>
    </dgm:pt>
    <dgm:pt modelId="{EE7E0CD7-BFBE-4753-995A-28A4692C3A9E}" type="pres">
      <dgm:prSet presAssocID="{56B33B22-0049-45FD-B4A0-2BDF0FDAA23D}" presName="background" presStyleLbl="node0" presStyleIdx="0" presStyleCnt="3"/>
      <dgm:spPr/>
    </dgm:pt>
    <dgm:pt modelId="{8F9DEBBB-7850-475B-90B6-D0C46827016A}" type="pres">
      <dgm:prSet presAssocID="{56B33B22-0049-45FD-B4A0-2BDF0FDAA23D}" presName="text" presStyleLbl="fgAcc0" presStyleIdx="0" presStyleCnt="3" custScaleX="631457" custScaleY="185172" custLinFactX="100000" custLinFactY="-154166" custLinFactNeighborX="133175" custLinFactNeighborY="-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3B504D-8674-4C90-8421-26051CC8918D}" type="pres">
      <dgm:prSet presAssocID="{56B33B22-0049-45FD-B4A0-2BDF0FDAA23D}" presName="hierChild2" presStyleCnt="0"/>
      <dgm:spPr/>
    </dgm:pt>
    <dgm:pt modelId="{C8C09F4D-1141-41E6-BAE3-D964792B6374}" type="pres">
      <dgm:prSet presAssocID="{65E70791-030C-4227-85DD-B7E1ED8A6F39}" presName="Name10" presStyleLbl="parChTrans1D2" presStyleIdx="0" presStyleCnt="2"/>
      <dgm:spPr/>
      <dgm:t>
        <a:bodyPr/>
        <a:lstStyle/>
        <a:p>
          <a:endParaRPr lang="ru-RU"/>
        </a:p>
      </dgm:t>
    </dgm:pt>
    <dgm:pt modelId="{BB96C46D-C89A-4192-A1CF-B9E8BA4AD303}" type="pres">
      <dgm:prSet presAssocID="{CCC8A1B0-1CCB-401F-963C-972733980583}" presName="hierRoot2" presStyleCnt="0"/>
      <dgm:spPr/>
    </dgm:pt>
    <dgm:pt modelId="{69877517-8893-4422-8B02-5567805308FF}" type="pres">
      <dgm:prSet presAssocID="{CCC8A1B0-1CCB-401F-963C-972733980583}" presName="composite2" presStyleCnt="0"/>
      <dgm:spPr/>
    </dgm:pt>
    <dgm:pt modelId="{D8414269-627C-4F0B-9DFB-9966FCA0B557}" type="pres">
      <dgm:prSet presAssocID="{CCC8A1B0-1CCB-401F-963C-972733980583}" presName="background2" presStyleLbl="node2" presStyleIdx="0" presStyleCnt="2"/>
      <dgm:spPr/>
    </dgm:pt>
    <dgm:pt modelId="{830153DF-C42F-495F-BBBE-ABB6F063C4C0}" type="pres">
      <dgm:prSet presAssocID="{CCC8A1B0-1CCB-401F-963C-972733980583}" presName="text2" presStyleLbl="fgAcc2" presStyleIdx="0" presStyleCnt="2" custScaleX="229051" custLinFactY="-140718" custLinFactNeighborX="-19890" custLinFactNeighborY="-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34B9B6-7ADC-412A-B923-4A635811DFC3}" type="pres">
      <dgm:prSet presAssocID="{CCC8A1B0-1CCB-401F-963C-972733980583}" presName="hierChild3" presStyleCnt="0"/>
      <dgm:spPr/>
    </dgm:pt>
    <dgm:pt modelId="{0A560B1E-1E6D-4EE4-B099-9A655D918A69}" type="pres">
      <dgm:prSet presAssocID="{309A688A-FF87-428C-B346-4DB35A4B185B}" presName="Name17" presStyleLbl="parChTrans1D3" presStyleIdx="0" presStyleCnt="3"/>
      <dgm:spPr/>
      <dgm:t>
        <a:bodyPr/>
        <a:lstStyle/>
        <a:p>
          <a:endParaRPr lang="ru-RU"/>
        </a:p>
      </dgm:t>
    </dgm:pt>
    <dgm:pt modelId="{C7CC08F3-7EDB-41F0-8F72-89BF85A340E3}" type="pres">
      <dgm:prSet presAssocID="{BCCF684A-3975-4CC4-90F9-0E1BCD7B3FD4}" presName="hierRoot3" presStyleCnt="0"/>
      <dgm:spPr/>
    </dgm:pt>
    <dgm:pt modelId="{FF0EA4C8-AF00-442C-86A1-ACF9D9028020}" type="pres">
      <dgm:prSet presAssocID="{BCCF684A-3975-4CC4-90F9-0E1BCD7B3FD4}" presName="composite3" presStyleCnt="0"/>
      <dgm:spPr/>
    </dgm:pt>
    <dgm:pt modelId="{0130EEAA-F0B8-4356-9BF0-7E6F6B0B0C66}" type="pres">
      <dgm:prSet presAssocID="{BCCF684A-3975-4CC4-90F9-0E1BCD7B3FD4}" presName="background3" presStyleLbl="node3" presStyleIdx="0" presStyleCnt="3"/>
      <dgm:spPr/>
    </dgm:pt>
    <dgm:pt modelId="{4255A455-FFFA-4764-A726-BBC3F34A514F}" type="pres">
      <dgm:prSet presAssocID="{BCCF684A-3975-4CC4-90F9-0E1BCD7B3FD4}" presName="text3" presStyleLbl="fgAcc3" presStyleIdx="0" presStyleCnt="3" custScaleX="185578" custScaleY="236091" custLinFactY="-100000" custLinFactNeighborX="15663" custLinFactNeighborY="-1436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ACFC03-B909-489B-BDEB-8C679E805F2F}" type="pres">
      <dgm:prSet presAssocID="{BCCF684A-3975-4CC4-90F9-0E1BCD7B3FD4}" presName="hierChild4" presStyleCnt="0"/>
      <dgm:spPr/>
    </dgm:pt>
    <dgm:pt modelId="{7FC7B867-E005-4C38-9306-7F4D71D30B48}" type="pres">
      <dgm:prSet presAssocID="{FA92214C-693E-4980-85A3-AD68C23F25EA}" presName="Name17" presStyleLbl="parChTrans1D3" presStyleIdx="1" presStyleCnt="3"/>
      <dgm:spPr/>
      <dgm:t>
        <a:bodyPr/>
        <a:lstStyle/>
        <a:p>
          <a:endParaRPr lang="ru-RU"/>
        </a:p>
      </dgm:t>
    </dgm:pt>
    <dgm:pt modelId="{B93F572E-ABD0-4A14-9F34-AB6A1B28CBB3}" type="pres">
      <dgm:prSet presAssocID="{B1384F01-828F-417C-9308-185FC46D60CC}" presName="hierRoot3" presStyleCnt="0"/>
      <dgm:spPr/>
    </dgm:pt>
    <dgm:pt modelId="{D94769B9-F151-4247-834B-7DC6D9AEDD70}" type="pres">
      <dgm:prSet presAssocID="{B1384F01-828F-417C-9308-185FC46D60CC}" presName="composite3" presStyleCnt="0"/>
      <dgm:spPr/>
    </dgm:pt>
    <dgm:pt modelId="{F1F5961C-2AB4-4A68-B8B6-1EE1F52C81EE}" type="pres">
      <dgm:prSet presAssocID="{B1384F01-828F-417C-9308-185FC46D60CC}" presName="background3" presStyleLbl="node3" presStyleIdx="1" presStyleCnt="3"/>
      <dgm:spPr/>
    </dgm:pt>
    <dgm:pt modelId="{D698D3C8-E910-4763-AC57-97AD2D4B2B3A}" type="pres">
      <dgm:prSet presAssocID="{B1384F01-828F-417C-9308-185FC46D60CC}" presName="text3" presStyleLbl="fgAcc3" presStyleIdx="1" presStyleCnt="3" custScaleX="165358" custScaleY="203476" custLinFactY="-100000" custLinFactNeighborX="90892" custLinFactNeighborY="-1580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91D9FB-D79B-48A2-A95E-2033F8B9C7A2}" type="pres">
      <dgm:prSet presAssocID="{B1384F01-828F-417C-9308-185FC46D60CC}" presName="hierChild4" presStyleCnt="0"/>
      <dgm:spPr/>
    </dgm:pt>
    <dgm:pt modelId="{E54596FC-DA4F-44AA-8A4A-9605EC42E11F}" type="pres">
      <dgm:prSet presAssocID="{D957643B-03BA-4FF0-9879-3EF34B8CC790}" presName="Name10" presStyleLbl="parChTrans1D2" presStyleIdx="1" presStyleCnt="2"/>
      <dgm:spPr/>
      <dgm:t>
        <a:bodyPr/>
        <a:lstStyle/>
        <a:p>
          <a:endParaRPr lang="ru-RU"/>
        </a:p>
      </dgm:t>
    </dgm:pt>
    <dgm:pt modelId="{FE76BD61-2ABD-4984-9412-73CFA31A5B72}" type="pres">
      <dgm:prSet presAssocID="{96371CC4-B616-4751-BC1E-86E3AC7F9161}" presName="hierRoot2" presStyleCnt="0"/>
      <dgm:spPr/>
    </dgm:pt>
    <dgm:pt modelId="{2B6440BA-5A60-41AD-AC06-B34A65B8DCCF}" type="pres">
      <dgm:prSet presAssocID="{96371CC4-B616-4751-BC1E-86E3AC7F9161}" presName="composite2" presStyleCnt="0"/>
      <dgm:spPr/>
    </dgm:pt>
    <dgm:pt modelId="{A68E4208-B1FF-419A-906F-1848BDBD4318}" type="pres">
      <dgm:prSet presAssocID="{96371CC4-B616-4751-BC1E-86E3AC7F9161}" presName="background2" presStyleLbl="node2" presStyleIdx="1" presStyleCnt="2"/>
      <dgm:spPr/>
    </dgm:pt>
    <dgm:pt modelId="{CA31797B-7183-47B3-B33E-F64E2CE60448}" type="pres">
      <dgm:prSet presAssocID="{96371CC4-B616-4751-BC1E-86E3AC7F9161}" presName="text2" presStyleLbl="fgAcc2" presStyleIdx="1" presStyleCnt="2" custScaleX="241757" custScaleY="114467" custLinFactX="200000" custLinFactY="-107436" custLinFactNeighborX="234370" custLinFactNeighborY="-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3A342A-9601-4FCD-B8C2-764A776B1CA0}" type="pres">
      <dgm:prSet presAssocID="{96371CC4-B616-4751-BC1E-86E3AC7F9161}" presName="hierChild3" presStyleCnt="0"/>
      <dgm:spPr/>
    </dgm:pt>
    <dgm:pt modelId="{C2DA2ECE-113D-40E4-A08E-192CA1749D74}" type="pres">
      <dgm:prSet presAssocID="{AACD5DAC-C426-4297-98D7-8A92D548599A}" presName="Name17" presStyleLbl="parChTrans1D3" presStyleIdx="2" presStyleCnt="3"/>
      <dgm:spPr/>
      <dgm:t>
        <a:bodyPr/>
        <a:lstStyle/>
        <a:p>
          <a:endParaRPr lang="ru-RU"/>
        </a:p>
      </dgm:t>
    </dgm:pt>
    <dgm:pt modelId="{A0F903A6-2B1F-404A-B130-B22D5EB902A2}" type="pres">
      <dgm:prSet presAssocID="{ABA8EA0A-83CA-4CCF-A8E7-B0ABED393F8D}" presName="hierRoot3" presStyleCnt="0"/>
      <dgm:spPr/>
    </dgm:pt>
    <dgm:pt modelId="{DF4C3A76-2130-4429-B64F-FE224E96C3A5}" type="pres">
      <dgm:prSet presAssocID="{ABA8EA0A-83CA-4CCF-A8E7-B0ABED393F8D}" presName="composite3" presStyleCnt="0"/>
      <dgm:spPr/>
    </dgm:pt>
    <dgm:pt modelId="{B97F11E6-1ACC-4455-9000-C36C4B8A68D0}" type="pres">
      <dgm:prSet presAssocID="{ABA8EA0A-83CA-4CCF-A8E7-B0ABED393F8D}" presName="background3" presStyleLbl="node3" presStyleIdx="2" presStyleCnt="3"/>
      <dgm:spPr/>
    </dgm:pt>
    <dgm:pt modelId="{5F2A3527-9DEC-468F-8583-C29E07BA6C8E}" type="pres">
      <dgm:prSet presAssocID="{ABA8EA0A-83CA-4CCF-A8E7-B0ABED393F8D}" presName="text3" presStyleLbl="fgAcc3" presStyleIdx="2" presStyleCnt="3" custScaleX="202198" custScaleY="311700" custLinFactX="-8582" custLinFactY="26405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192EE6-D1CD-4E31-A67B-B1D2A8880ACE}" type="pres">
      <dgm:prSet presAssocID="{ABA8EA0A-83CA-4CCF-A8E7-B0ABED393F8D}" presName="hierChild4" presStyleCnt="0"/>
      <dgm:spPr/>
    </dgm:pt>
    <dgm:pt modelId="{04093CE6-C022-458F-986A-668CB210F36E}" type="pres">
      <dgm:prSet presAssocID="{0B2617BE-EC30-4E99-850B-44404CAE4C38}" presName="hierRoot1" presStyleCnt="0"/>
      <dgm:spPr/>
    </dgm:pt>
    <dgm:pt modelId="{77A5A304-51ED-4787-A078-331359A913BC}" type="pres">
      <dgm:prSet presAssocID="{0B2617BE-EC30-4E99-850B-44404CAE4C38}" presName="composite" presStyleCnt="0"/>
      <dgm:spPr/>
    </dgm:pt>
    <dgm:pt modelId="{A57333E1-45FA-4D5D-86FF-398CD4628DBA}" type="pres">
      <dgm:prSet presAssocID="{0B2617BE-EC30-4E99-850B-44404CAE4C38}" presName="background" presStyleLbl="node0" presStyleIdx="1" presStyleCnt="3"/>
      <dgm:spPr/>
    </dgm:pt>
    <dgm:pt modelId="{AC6EEB97-143B-4E2C-82B2-113F8671534E}" type="pres">
      <dgm:prSet presAssocID="{0B2617BE-EC30-4E99-850B-44404CAE4C38}" presName="text" presStyleLbl="fgAcc0" presStyleIdx="1" presStyleCnt="3" custScaleX="209347" custScaleY="249983" custLinFactY="221307" custLinFactNeighborX="-37025" custLinFactNeighborY="3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F1F8B9-AE3C-4213-9035-6EE9A772CB23}" type="pres">
      <dgm:prSet presAssocID="{0B2617BE-EC30-4E99-850B-44404CAE4C38}" presName="hierChild2" presStyleCnt="0"/>
      <dgm:spPr/>
    </dgm:pt>
    <dgm:pt modelId="{C2CB411F-2CF5-4B59-931E-7DA5D137438F}" type="pres">
      <dgm:prSet presAssocID="{46ADBA9B-3C00-416C-9A37-064CDC6EFC4B}" presName="hierRoot1" presStyleCnt="0"/>
      <dgm:spPr/>
    </dgm:pt>
    <dgm:pt modelId="{4ACA7DF0-D5E8-4E77-919B-5D5EF3BD896A}" type="pres">
      <dgm:prSet presAssocID="{46ADBA9B-3C00-416C-9A37-064CDC6EFC4B}" presName="composite" presStyleCnt="0"/>
      <dgm:spPr/>
    </dgm:pt>
    <dgm:pt modelId="{8588C6F2-D5BB-45C3-91CE-2376211C7E11}" type="pres">
      <dgm:prSet presAssocID="{46ADBA9B-3C00-416C-9A37-064CDC6EFC4B}" presName="background" presStyleLbl="node0" presStyleIdx="2" presStyleCnt="3"/>
      <dgm:spPr/>
    </dgm:pt>
    <dgm:pt modelId="{03507031-9B09-486F-8878-E966F0EC54A1}" type="pres">
      <dgm:prSet presAssocID="{46ADBA9B-3C00-416C-9A37-064CDC6EFC4B}" presName="text" presStyleLbl="fgAcc0" presStyleIdx="2" presStyleCnt="3" custScaleX="205509" custScaleY="249160" custLinFactY="216781" custLinFactNeighborX="-22105" custLinFactNeighborY="3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022341-3F7C-47FD-A82D-03EF695AFE5C}" type="pres">
      <dgm:prSet presAssocID="{46ADBA9B-3C00-416C-9A37-064CDC6EFC4B}" presName="hierChild2" presStyleCnt="0"/>
      <dgm:spPr/>
    </dgm:pt>
  </dgm:ptLst>
  <dgm:cxnLst>
    <dgm:cxn modelId="{86E43109-F36A-4B55-A095-43A7CADEF66B}" srcId="{CCC8A1B0-1CCB-401F-963C-972733980583}" destId="{BCCF684A-3975-4CC4-90F9-0E1BCD7B3FD4}" srcOrd="0" destOrd="0" parTransId="{309A688A-FF87-428C-B346-4DB35A4B185B}" sibTransId="{DADE9C9E-5181-4F54-9094-61B856B06DA2}"/>
    <dgm:cxn modelId="{AC666155-3AF8-400A-BD64-CE86B6029A63}" type="presOf" srcId="{96371CC4-B616-4751-BC1E-86E3AC7F9161}" destId="{CA31797B-7183-47B3-B33E-F64E2CE60448}" srcOrd="0" destOrd="0" presId="urn:microsoft.com/office/officeart/2005/8/layout/hierarchy1"/>
    <dgm:cxn modelId="{E7623884-619C-4E27-BE43-1C6C1F0C63BA}" type="presOf" srcId="{65E70791-030C-4227-85DD-B7E1ED8A6F39}" destId="{C8C09F4D-1141-41E6-BAE3-D964792B6374}" srcOrd="0" destOrd="0" presId="urn:microsoft.com/office/officeart/2005/8/layout/hierarchy1"/>
    <dgm:cxn modelId="{AB2391C9-EE02-4BF9-950B-513E03A41B58}" type="presOf" srcId="{B1384F01-828F-417C-9308-185FC46D60CC}" destId="{D698D3C8-E910-4763-AC57-97AD2D4B2B3A}" srcOrd="0" destOrd="0" presId="urn:microsoft.com/office/officeart/2005/8/layout/hierarchy1"/>
    <dgm:cxn modelId="{135186A5-8435-4904-8AA0-A242537FF9B8}" srcId="{5C755BE3-DEBD-423B-8594-EFE586DFEA3C}" destId="{46ADBA9B-3C00-416C-9A37-064CDC6EFC4B}" srcOrd="2" destOrd="0" parTransId="{896ADCC5-BE86-4226-BB41-5F357618E446}" sibTransId="{83AC91D4-55D4-4CE2-9D02-CEAC6B1ABE1E}"/>
    <dgm:cxn modelId="{F71233BC-27DC-479D-9362-94FDDA846267}" srcId="{CCC8A1B0-1CCB-401F-963C-972733980583}" destId="{B1384F01-828F-417C-9308-185FC46D60CC}" srcOrd="1" destOrd="0" parTransId="{FA92214C-693E-4980-85A3-AD68C23F25EA}" sibTransId="{294E79BE-38CB-4A6C-B23D-5DF8A3BA1A33}"/>
    <dgm:cxn modelId="{C5EBB899-A32C-4007-8563-51D52DF7A396}" type="presOf" srcId="{FA92214C-693E-4980-85A3-AD68C23F25EA}" destId="{7FC7B867-E005-4C38-9306-7F4D71D30B48}" srcOrd="0" destOrd="0" presId="urn:microsoft.com/office/officeart/2005/8/layout/hierarchy1"/>
    <dgm:cxn modelId="{EEDE670F-4469-4E66-B40C-49B75866232F}" type="presOf" srcId="{56B33B22-0049-45FD-B4A0-2BDF0FDAA23D}" destId="{8F9DEBBB-7850-475B-90B6-D0C46827016A}" srcOrd="0" destOrd="0" presId="urn:microsoft.com/office/officeart/2005/8/layout/hierarchy1"/>
    <dgm:cxn modelId="{CE7E64E9-FFEA-48B7-947C-E02F0A0CCAA6}" type="presOf" srcId="{D957643B-03BA-4FF0-9879-3EF34B8CC790}" destId="{E54596FC-DA4F-44AA-8A4A-9605EC42E11F}" srcOrd="0" destOrd="0" presId="urn:microsoft.com/office/officeart/2005/8/layout/hierarchy1"/>
    <dgm:cxn modelId="{0E03B4DB-1A04-4249-A392-3A9FC346B01D}" type="presOf" srcId="{CCC8A1B0-1CCB-401F-963C-972733980583}" destId="{830153DF-C42F-495F-BBBE-ABB6F063C4C0}" srcOrd="0" destOrd="0" presId="urn:microsoft.com/office/officeart/2005/8/layout/hierarchy1"/>
    <dgm:cxn modelId="{56823051-0C7A-455D-B37E-79E8AB4768A8}" type="presOf" srcId="{BCCF684A-3975-4CC4-90F9-0E1BCD7B3FD4}" destId="{4255A455-FFFA-4764-A726-BBC3F34A514F}" srcOrd="0" destOrd="0" presId="urn:microsoft.com/office/officeart/2005/8/layout/hierarchy1"/>
    <dgm:cxn modelId="{CEC58E7C-8742-4E0E-BF5B-BBBB8F14B39F}" srcId="{56B33B22-0049-45FD-B4A0-2BDF0FDAA23D}" destId="{96371CC4-B616-4751-BC1E-86E3AC7F9161}" srcOrd="1" destOrd="0" parTransId="{D957643B-03BA-4FF0-9879-3EF34B8CC790}" sibTransId="{2A1708CF-4A2D-4E26-8D30-39A91552317C}"/>
    <dgm:cxn modelId="{DE029F6F-8AB1-4B64-8B45-7923125BAC59}" type="presOf" srcId="{5C755BE3-DEBD-423B-8594-EFE586DFEA3C}" destId="{42C67DD0-CF62-4804-A5DE-45D974DB552A}" srcOrd="0" destOrd="0" presId="urn:microsoft.com/office/officeart/2005/8/layout/hierarchy1"/>
    <dgm:cxn modelId="{307F385C-80AB-45D2-8FB0-775463FE6CF7}" srcId="{96371CC4-B616-4751-BC1E-86E3AC7F9161}" destId="{ABA8EA0A-83CA-4CCF-A8E7-B0ABED393F8D}" srcOrd="0" destOrd="0" parTransId="{AACD5DAC-C426-4297-98D7-8A92D548599A}" sibTransId="{CCCE75A6-59B7-4DAE-A76C-D73F1B9B188F}"/>
    <dgm:cxn modelId="{E1DD6A01-7639-4FB2-91F8-358B9306EE74}" type="presOf" srcId="{309A688A-FF87-428C-B346-4DB35A4B185B}" destId="{0A560B1E-1E6D-4EE4-B099-9A655D918A69}" srcOrd="0" destOrd="0" presId="urn:microsoft.com/office/officeart/2005/8/layout/hierarchy1"/>
    <dgm:cxn modelId="{6CB17762-7DB9-43FB-9DCD-3372BE425E60}" type="presOf" srcId="{0B2617BE-EC30-4E99-850B-44404CAE4C38}" destId="{AC6EEB97-143B-4E2C-82B2-113F8671534E}" srcOrd="0" destOrd="0" presId="urn:microsoft.com/office/officeart/2005/8/layout/hierarchy1"/>
    <dgm:cxn modelId="{16F07DD9-4BE0-4158-96CF-BC05078D583C}" type="presOf" srcId="{ABA8EA0A-83CA-4CCF-A8E7-B0ABED393F8D}" destId="{5F2A3527-9DEC-468F-8583-C29E07BA6C8E}" srcOrd="0" destOrd="0" presId="urn:microsoft.com/office/officeart/2005/8/layout/hierarchy1"/>
    <dgm:cxn modelId="{F11AF443-2E65-48F7-9E28-66940C6A9FC7}" type="presOf" srcId="{AACD5DAC-C426-4297-98D7-8A92D548599A}" destId="{C2DA2ECE-113D-40E4-A08E-192CA1749D74}" srcOrd="0" destOrd="0" presId="urn:microsoft.com/office/officeart/2005/8/layout/hierarchy1"/>
    <dgm:cxn modelId="{8F0B7C9B-4BC9-40B6-909D-4895605BAF88}" srcId="{5C755BE3-DEBD-423B-8594-EFE586DFEA3C}" destId="{56B33B22-0049-45FD-B4A0-2BDF0FDAA23D}" srcOrd="0" destOrd="0" parTransId="{0690448E-1DEB-4F04-A86E-4E23857E6E63}" sibTransId="{8DC045F4-F101-41E4-A374-ED6002AF446B}"/>
    <dgm:cxn modelId="{1B58CFCE-FF13-4AF6-93A5-C23AA3DEC86F}" type="presOf" srcId="{46ADBA9B-3C00-416C-9A37-064CDC6EFC4B}" destId="{03507031-9B09-486F-8878-E966F0EC54A1}" srcOrd="0" destOrd="0" presId="urn:microsoft.com/office/officeart/2005/8/layout/hierarchy1"/>
    <dgm:cxn modelId="{977FCCAB-9F99-490B-A5D2-0270631EC459}" srcId="{5C755BE3-DEBD-423B-8594-EFE586DFEA3C}" destId="{0B2617BE-EC30-4E99-850B-44404CAE4C38}" srcOrd="1" destOrd="0" parTransId="{53A7E6E4-1BA8-43F6-85C2-847545140E4D}" sibTransId="{1E841265-BB22-4C42-850E-B6E650392ACD}"/>
    <dgm:cxn modelId="{8CD26AD1-B975-4C8B-BC80-70468FFD346C}" srcId="{56B33B22-0049-45FD-B4A0-2BDF0FDAA23D}" destId="{CCC8A1B0-1CCB-401F-963C-972733980583}" srcOrd="0" destOrd="0" parTransId="{65E70791-030C-4227-85DD-B7E1ED8A6F39}" sibTransId="{A1523FE6-34D3-4CDB-A9E3-9C1A7D33ADEC}"/>
    <dgm:cxn modelId="{2A216A27-E609-4247-9983-67845D213A06}" type="presParOf" srcId="{42C67DD0-CF62-4804-A5DE-45D974DB552A}" destId="{73BCECB6-B6E5-45BF-9AB1-26B332670985}" srcOrd="0" destOrd="0" presId="urn:microsoft.com/office/officeart/2005/8/layout/hierarchy1"/>
    <dgm:cxn modelId="{65D272FD-5FAA-4607-B679-FBD3B8F18103}" type="presParOf" srcId="{73BCECB6-B6E5-45BF-9AB1-26B332670985}" destId="{BB0614D2-E1A1-44AB-9244-7CE2CD887E2B}" srcOrd="0" destOrd="0" presId="urn:microsoft.com/office/officeart/2005/8/layout/hierarchy1"/>
    <dgm:cxn modelId="{D84ED4BA-0EBC-4B8B-AF35-24E7542D9DEA}" type="presParOf" srcId="{BB0614D2-E1A1-44AB-9244-7CE2CD887E2B}" destId="{EE7E0CD7-BFBE-4753-995A-28A4692C3A9E}" srcOrd="0" destOrd="0" presId="urn:microsoft.com/office/officeart/2005/8/layout/hierarchy1"/>
    <dgm:cxn modelId="{0ED9D594-26FC-4E99-9F95-0C5E1C879E29}" type="presParOf" srcId="{BB0614D2-E1A1-44AB-9244-7CE2CD887E2B}" destId="{8F9DEBBB-7850-475B-90B6-D0C46827016A}" srcOrd="1" destOrd="0" presId="urn:microsoft.com/office/officeart/2005/8/layout/hierarchy1"/>
    <dgm:cxn modelId="{701376E4-AFCA-4B3D-901B-6F05A4C9934E}" type="presParOf" srcId="{73BCECB6-B6E5-45BF-9AB1-26B332670985}" destId="{753B504D-8674-4C90-8421-26051CC8918D}" srcOrd="1" destOrd="0" presId="urn:microsoft.com/office/officeart/2005/8/layout/hierarchy1"/>
    <dgm:cxn modelId="{F94E3BB5-65AC-4448-9855-C6A59CC01A4C}" type="presParOf" srcId="{753B504D-8674-4C90-8421-26051CC8918D}" destId="{C8C09F4D-1141-41E6-BAE3-D964792B6374}" srcOrd="0" destOrd="0" presId="urn:microsoft.com/office/officeart/2005/8/layout/hierarchy1"/>
    <dgm:cxn modelId="{7087382D-77AC-44BE-80BB-52C5CFFC94DB}" type="presParOf" srcId="{753B504D-8674-4C90-8421-26051CC8918D}" destId="{BB96C46D-C89A-4192-A1CF-B9E8BA4AD303}" srcOrd="1" destOrd="0" presId="urn:microsoft.com/office/officeart/2005/8/layout/hierarchy1"/>
    <dgm:cxn modelId="{F5408E7F-7E5E-4D76-963E-E5F01B77E328}" type="presParOf" srcId="{BB96C46D-C89A-4192-A1CF-B9E8BA4AD303}" destId="{69877517-8893-4422-8B02-5567805308FF}" srcOrd="0" destOrd="0" presId="urn:microsoft.com/office/officeart/2005/8/layout/hierarchy1"/>
    <dgm:cxn modelId="{F71A9CF0-B9B9-4EC5-94E7-495100EFF1E4}" type="presParOf" srcId="{69877517-8893-4422-8B02-5567805308FF}" destId="{D8414269-627C-4F0B-9DFB-9966FCA0B557}" srcOrd="0" destOrd="0" presId="urn:microsoft.com/office/officeart/2005/8/layout/hierarchy1"/>
    <dgm:cxn modelId="{58A150BF-81BB-493C-BC1C-1983D14ACD47}" type="presParOf" srcId="{69877517-8893-4422-8B02-5567805308FF}" destId="{830153DF-C42F-495F-BBBE-ABB6F063C4C0}" srcOrd="1" destOrd="0" presId="urn:microsoft.com/office/officeart/2005/8/layout/hierarchy1"/>
    <dgm:cxn modelId="{AA84FE4E-6390-4AA5-BCCF-1882DD43C965}" type="presParOf" srcId="{BB96C46D-C89A-4192-A1CF-B9E8BA4AD303}" destId="{5A34B9B6-7ADC-412A-B923-4A635811DFC3}" srcOrd="1" destOrd="0" presId="urn:microsoft.com/office/officeart/2005/8/layout/hierarchy1"/>
    <dgm:cxn modelId="{82764716-773E-4E76-BA97-98C465BAF3D1}" type="presParOf" srcId="{5A34B9B6-7ADC-412A-B923-4A635811DFC3}" destId="{0A560B1E-1E6D-4EE4-B099-9A655D918A69}" srcOrd="0" destOrd="0" presId="urn:microsoft.com/office/officeart/2005/8/layout/hierarchy1"/>
    <dgm:cxn modelId="{349C8978-9C33-42FC-852F-A5A0FD3BD5B9}" type="presParOf" srcId="{5A34B9B6-7ADC-412A-B923-4A635811DFC3}" destId="{C7CC08F3-7EDB-41F0-8F72-89BF85A340E3}" srcOrd="1" destOrd="0" presId="urn:microsoft.com/office/officeart/2005/8/layout/hierarchy1"/>
    <dgm:cxn modelId="{44A37D77-2EA2-4428-A389-0970A9B24A0D}" type="presParOf" srcId="{C7CC08F3-7EDB-41F0-8F72-89BF85A340E3}" destId="{FF0EA4C8-AF00-442C-86A1-ACF9D9028020}" srcOrd="0" destOrd="0" presId="urn:microsoft.com/office/officeart/2005/8/layout/hierarchy1"/>
    <dgm:cxn modelId="{AD73BCCE-042B-417A-917A-8F5011AFE046}" type="presParOf" srcId="{FF0EA4C8-AF00-442C-86A1-ACF9D9028020}" destId="{0130EEAA-F0B8-4356-9BF0-7E6F6B0B0C66}" srcOrd="0" destOrd="0" presId="urn:microsoft.com/office/officeart/2005/8/layout/hierarchy1"/>
    <dgm:cxn modelId="{32F08F34-0103-46CA-BEEF-B505EDBCE3D8}" type="presParOf" srcId="{FF0EA4C8-AF00-442C-86A1-ACF9D9028020}" destId="{4255A455-FFFA-4764-A726-BBC3F34A514F}" srcOrd="1" destOrd="0" presId="urn:microsoft.com/office/officeart/2005/8/layout/hierarchy1"/>
    <dgm:cxn modelId="{14AE4E99-650B-427F-A4A6-285D92C8158F}" type="presParOf" srcId="{C7CC08F3-7EDB-41F0-8F72-89BF85A340E3}" destId="{6AACFC03-B909-489B-BDEB-8C679E805F2F}" srcOrd="1" destOrd="0" presId="urn:microsoft.com/office/officeart/2005/8/layout/hierarchy1"/>
    <dgm:cxn modelId="{DDAA1D27-2239-4A93-B542-9FD356C78155}" type="presParOf" srcId="{5A34B9B6-7ADC-412A-B923-4A635811DFC3}" destId="{7FC7B867-E005-4C38-9306-7F4D71D30B48}" srcOrd="2" destOrd="0" presId="urn:microsoft.com/office/officeart/2005/8/layout/hierarchy1"/>
    <dgm:cxn modelId="{FF42CF0F-BBB5-4850-BDCC-C8D011589246}" type="presParOf" srcId="{5A34B9B6-7ADC-412A-B923-4A635811DFC3}" destId="{B93F572E-ABD0-4A14-9F34-AB6A1B28CBB3}" srcOrd="3" destOrd="0" presId="urn:microsoft.com/office/officeart/2005/8/layout/hierarchy1"/>
    <dgm:cxn modelId="{CDCD5322-D0DD-4B06-A9CC-9E396ED92628}" type="presParOf" srcId="{B93F572E-ABD0-4A14-9F34-AB6A1B28CBB3}" destId="{D94769B9-F151-4247-834B-7DC6D9AEDD70}" srcOrd="0" destOrd="0" presId="urn:microsoft.com/office/officeart/2005/8/layout/hierarchy1"/>
    <dgm:cxn modelId="{7C24C798-126D-4C20-BF21-BAB9012A1111}" type="presParOf" srcId="{D94769B9-F151-4247-834B-7DC6D9AEDD70}" destId="{F1F5961C-2AB4-4A68-B8B6-1EE1F52C81EE}" srcOrd="0" destOrd="0" presId="urn:microsoft.com/office/officeart/2005/8/layout/hierarchy1"/>
    <dgm:cxn modelId="{59808B44-162D-4DFA-8CED-367D9B2AC53E}" type="presParOf" srcId="{D94769B9-F151-4247-834B-7DC6D9AEDD70}" destId="{D698D3C8-E910-4763-AC57-97AD2D4B2B3A}" srcOrd="1" destOrd="0" presId="urn:microsoft.com/office/officeart/2005/8/layout/hierarchy1"/>
    <dgm:cxn modelId="{50122140-03FD-453D-8E2E-712F56DA8CBA}" type="presParOf" srcId="{B93F572E-ABD0-4A14-9F34-AB6A1B28CBB3}" destId="{4291D9FB-D79B-48A2-A95E-2033F8B9C7A2}" srcOrd="1" destOrd="0" presId="urn:microsoft.com/office/officeart/2005/8/layout/hierarchy1"/>
    <dgm:cxn modelId="{69736DC0-A8F3-4886-AE76-0B0261300BA4}" type="presParOf" srcId="{753B504D-8674-4C90-8421-26051CC8918D}" destId="{E54596FC-DA4F-44AA-8A4A-9605EC42E11F}" srcOrd="2" destOrd="0" presId="urn:microsoft.com/office/officeart/2005/8/layout/hierarchy1"/>
    <dgm:cxn modelId="{3B02F8A0-66FE-4D85-9EC1-A9E7B9BA7BF2}" type="presParOf" srcId="{753B504D-8674-4C90-8421-26051CC8918D}" destId="{FE76BD61-2ABD-4984-9412-73CFA31A5B72}" srcOrd="3" destOrd="0" presId="urn:microsoft.com/office/officeart/2005/8/layout/hierarchy1"/>
    <dgm:cxn modelId="{64FFC9CE-5AF4-409D-AC4D-526770455108}" type="presParOf" srcId="{FE76BD61-2ABD-4984-9412-73CFA31A5B72}" destId="{2B6440BA-5A60-41AD-AC06-B34A65B8DCCF}" srcOrd="0" destOrd="0" presId="urn:microsoft.com/office/officeart/2005/8/layout/hierarchy1"/>
    <dgm:cxn modelId="{92C810E0-0122-427E-87FA-5EAC1D820691}" type="presParOf" srcId="{2B6440BA-5A60-41AD-AC06-B34A65B8DCCF}" destId="{A68E4208-B1FF-419A-906F-1848BDBD4318}" srcOrd="0" destOrd="0" presId="urn:microsoft.com/office/officeart/2005/8/layout/hierarchy1"/>
    <dgm:cxn modelId="{7A4D4AED-B23B-4236-843B-E1447D4B761C}" type="presParOf" srcId="{2B6440BA-5A60-41AD-AC06-B34A65B8DCCF}" destId="{CA31797B-7183-47B3-B33E-F64E2CE60448}" srcOrd="1" destOrd="0" presId="urn:microsoft.com/office/officeart/2005/8/layout/hierarchy1"/>
    <dgm:cxn modelId="{DCB184CD-50BF-4EE7-A19A-B42D690370F5}" type="presParOf" srcId="{FE76BD61-2ABD-4984-9412-73CFA31A5B72}" destId="{AC3A342A-9601-4FCD-B8C2-764A776B1CA0}" srcOrd="1" destOrd="0" presId="urn:microsoft.com/office/officeart/2005/8/layout/hierarchy1"/>
    <dgm:cxn modelId="{832360CD-2BFC-477D-BE0B-B9C8663C15FD}" type="presParOf" srcId="{AC3A342A-9601-4FCD-B8C2-764A776B1CA0}" destId="{C2DA2ECE-113D-40E4-A08E-192CA1749D74}" srcOrd="0" destOrd="0" presId="urn:microsoft.com/office/officeart/2005/8/layout/hierarchy1"/>
    <dgm:cxn modelId="{E9941050-F4B9-4247-8227-03E2FA4DCCBE}" type="presParOf" srcId="{AC3A342A-9601-4FCD-B8C2-764A776B1CA0}" destId="{A0F903A6-2B1F-404A-B130-B22D5EB902A2}" srcOrd="1" destOrd="0" presId="urn:microsoft.com/office/officeart/2005/8/layout/hierarchy1"/>
    <dgm:cxn modelId="{A4231D2D-3B9D-456D-B1C0-CA5315CCC72C}" type="presParOf" srcId="{A0F903A6-2B1F-404A-B130-B22D5EB902A2}" destId="{DF4C3A76-2130-4429-B64F-FE224E96C3A5}" srcOrd="0" destOrd="0" presId="urn:microsoft.com/office/officeart/2005/8/layout/hierarchy1"/>
    <dgm:cxn modelId="{E2F2A04B-E191-4C3F-8E2D-8CC0DB84799A}" type="presParOf" srcId="{DF4C3A76-2130-4429-B64F-FE224E96C3A5}" destId="{B97F11E6-1ACC-4455-9000-C36C4B8A68D0}" srcOrd="0" destOrd="0" presId="urn:microsoft.com/office/officeart/2005/8/layout/hierarchy1"/>
    <dgm:cxn modelId="{BE52AAC9-A4CD-4573-A136-704B39271BC1}" type="presParOf" srcId="{DF4C3A76-2130-4429-B64F-FE224E96C3A5}" destId="{5F2A3527-9DEC-468F-8583-C29E07BA6C8E}" srcOrd="1" destOrd="0" presId="urn:microsoft.com/office/officeart/2005/8/layout/hierarchy1"/>
    <dgm:cxn modelId="{6EA83EC9-A75A-4318-BBDF-3C6CC54EB8C0}" type="presParOf" srcId="{A0F903A6-2B1F-404A-B130-B22D5EB902A2}" destId="{13192EE6-D1CD-4E31-A67B-B1D2A8880ACE}" srcOrd="1" destOrd="0" presId="urn:microsoft.com/office/officeart/2005/8/layout/hierarchy1"/>
    <dgm:cxn modelId="{18986D61-FAAD-49BD-AD6E-E864D2F9F2AC}" type="presParOf" srcId="{42C67DD0-CF62-4804-A5DE-45D974DB552A}" destId="{04093CE6-C022-458F-986A-668CB210F36E}" srcOrd="1" destOrd="0" presId="urn:microsoft.com/office/officeart/2005/8/layout/hierarchy1"/>
    <dgm:cxn modelId="{5B9D3CEA-3B7E-4638-8CA6-C5A9B1537D8C}" type="presParOf" srcId="{04093CE6-C022-458F-986A-668CB210F36E}" destId="{77A5A304-51ED-4787-A078-331359A913BC}" srcOrd="0" destOrd="0" presId="urn:microsoft.com/office/officeart/2005/8/layout/hierarchy1"/>
    <dgm:cxn modelId="{E4B66838-31A5-4D8A-8D98-5C69A0D5E6AB}" type="presParOf" srcId="{77A5A304-51ED-4787-A078-331359A913BC}" destId="{A57333E1-45FA-4D5D-86FF-398CD4628DBA}" srcOrd="0" destOrd="0" presId="urn:microsoft.com/office/officeart/2005/8/layout/hierarchy1"/>
    <dgm:cxn modelId="{CB3D7FFB-7A1D-4B59-A344-E440216A2BE0}" type="presParOf" srcId="{77A5A304-51ED-4787-A078-331359A913BC}" destId="{AC6EEB97-143B-4E2C-82B2-113F8671534E}" srcOrd="1" destOrd="0" presId="urn:microsoft.com/office/officeart/2005/8/layout/hierarchy1"/>
    <dgm:cxn modelId="{6207C31B-E36C-4C61-A232-05C9044580C8}" type="presParOf" srcId="{04093CE6-C022-458F-986A-668CB210F36E}" destId="{48F1F8B9-AE3C-4213-9035-6EE9A772CB23}" srcOrd="1" destOrd="0" presId="urn:microsoft.com/office/officeart/2005/8/layout/hierarchy1"/>
    <dgm:cxn modelId="{62481BD5-6951-4C1F-8099-59D2492F8CDB}" type="presParOf" srcId="{42C67DD0-CF62-4804-A5DE-45D974DB552A}" destId="{C2CB411F-2CF5-4B59-931E-7DA5D137438F}" srcOrd="2" destOrd="0" presId="urn:microsoft.com/office/officeart/2005/8/layout/hierarchy1"/>
    <dgm:cxn modelId="{7F1336C7-58E4-4110-866D-E62BA06A785E}" type="presParOf" srcId="{C2CB411F-2CF5-4B59-931E-7DA5D137438F}" destId="{4ACA7DF0-D5E8-4E77-919B-5D5EF3BD896A}" srcOrd="0" destOrd="0" presId="urn:microsoft.com/office/officeart/2005/8/layout/hierarchy1"/>
    <dgm:cxn modelId="{5EC76DFB-D2F2-475F-80BC-1EEFEA4044C7}" type="presParOf" srcId="{4ACA7DF0-D5E8-4E77-919B-5D5EF3BD896A}" destId="{8588C6F2-D5BB-45C3-91CE-2376211C7E11}" srcOrd="0" destOrd="0" presId="urn:microsoft.com/office/officeart/2005/8/layout/hierarchy1"/>
    <dgm:cxn modelId="{4576E8A7-002A-47C1-A00D-43172ECF7796}" type="presParOf" srcId="{4ACA7DF0-D5E8-4E77-919B-5D5EF3BD896A}" destId="{03507031-9B09-486F-8878-E966F0EC54A1}" srcOrd="1" destOrd="0" presId="urn:microsoft.com/office/officeart/2005/8/layout/hierarchy1"/>
    <dgm:cxn modelId="{4F5BD218-7650-4D2C-BA6F-DE4BC7A203D6}" type="presParOf" srcId="{C2CB411F-2CF5-4B59-931E-7DA5D137438F}" destId="{42022341-3F7C-47FD-A82D-03EF695AFE5C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32EB6-A005-4CB6-9B02-5397334C0AF3}" type="datetimeFigureOut">
              <a:rPr lang="ru-RU" smtClean="0"/>
              <a:pPr/>
              <a:t>10.08.2011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205E5-076C-4E27-8A11-23E5BFF5C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205E5-076C-4E27-8A11-23E5BFF5C12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5544-A43B-4A6D-9C61-CF3031184C08}" type="datetimeFigureOut">
              <a:rPr lang="ru-RU" smtClean="0"/>
              <a:pPr/>
              <a:t>10.08.2011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50AC5E9-F7AA-403E-9715-A75F0D297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5544-A43B-4A6D-9C61-CF3031184C08}" type="datetimeFigureOut">
              <a:rPr lang="ru-RU" smtClean="0"/>
              <a:pPr/>
              <a:t>10.08.2011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AC5E9-F7AA-403E-9715-A75F0D297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5544-A43B-4A6D-9C61-CF3031184C08}" type="datetimeFigureOut">
              <a:rPr lang="ru-RU" smtClean="0"/>
              <a:pPr/>
              <a:t>10.08.2011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AC5E9-F7AA-403E-9715-A75F0D297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5544-A43B-4A6D-9C61-CF3031184C08}" type="datetimeFigureOut">
              <a:rPr lang="ru-RU" smtClean="0"/>
              <a:pPr/>
              <a:t>10.08.2011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50AC5E9-F7AA-403E-9715-A75F0D297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5544-A43B-4A6D-9C61-CF3031184C08}" type="datetimeFigureOut">
              <a:rPr lang="ru-RU" smtClean="0"/>
              <a:pPr/>
              <a:t>10.08.2011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AC5E9-F7AA-403E-9715-A75F0D297A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5544-A43B-4A6D-9C61-CF3031184C08}" type="datetimeFigureOut">
              <a:rPr lang="ru-RU" smtClean="0"/>
              <a:pPr/>
              <a:t>10.08.2011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AC5E9-F7AA-403E-9715-A75F0D297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5544-A43B-4A6D-9C61-CF3031184C08}" type="datetimeFigureOut">
              <a:rPr lang="ru-RU" smtClean="0"/>
              <a:pPr/>
              <a:t>10.08.2011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50AC5E9-F7AA-403E-9715-A75F0D297A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5544-A43B-4A6D-9C61-CF3031184C08}" type="datetimeFigureOut">
              <a:rPr lang="ru-RU" smtClean="0"/>
              <a:pPr/>
              <a:t>10.08.2011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AC5E9-F7AA-403E-9715-A75F0D297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5544-A43B-4A6D-9C61-CF3031184C08}" type="datetimeFigureOut">
              <a:rPr lang="ru-RU" smtClean="0"/>
              <a:pPr/>
              <a:t>10.08.2011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AC5E9-F7AA-403E-9715-A75F0D297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5544-A43B-4A6D-9C61-CF3031184C08}" type="datetimeFigureOut">
              <a:rPr lang="ru-RU" smtClean="0"/>
              <a:pPr/>
              <a:t>10.08.2011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AC5E9-F7AA-403E-9715-A75F0D297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5544-A43B-4A6D-9C61-CF3031184C08}" type="datetimeFigureOut">
              <a:rPr lang="ru-RU" smtClean="0"/>
              <a:pPr/>
              <a:t>10.08.2011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AC5E9-F7AA-403E-9715-A75F0D297A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16A5544-A43B-4A6D-9C61-CF3031184C08}" type="datetimeFigureOut">
              <a:rPr lang="ru-RU" smtClean="0"/>
              <a:pPr/>
              <a:t>10.08.2011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50AC5E9-F7AA-403E-9715-A75F0D297A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3857628"/>
            <a:ext cx="8458200" cy="2214578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«НЕ» с существительными, прилагательными и наречиями.</a:t>
            </a:r>
            <a:endParaRPr lang="ru-RU" sz="4000" b="1" dirty="0"/>
          </a:p>
        </p:txBody>
      </p:sp>
    </p:spTree>
  </p:cSld>
  <p:clrMapOvr>
    <a:masterClrMapping/>
  </p:clrMapOvr>
  <p:transition spd="slow" advClick="0" advTm="900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86800" cy="841248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Пишется слитно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571612"/>
            <a:ext cx="4429156" cy="4724400"/>
          </a:xfrm>
        </p:spPr>
        <p:txBody>
          <a:bodyPr>
            <a:normAutofit fontScale="92500" lnSpcReduction="20000"/>
          </a:bodyPr>
          <a:lstStyle/>
          <a:p>
            <a:r>
              <a:rPr lang="ru-RU" sz="3200" b="1" dirty="0" smtClean="0"/>
              <a:t>Если можно подобрать синоним без «НЕ».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i="1" dirty="0" smtClean="0"/>
              <a:t>Неприятель (враг, противник) занимал более выгодную позицию.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    Невозможный характер (т.е. тяжелый)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    Приехать немедленно (т.е. сразу, безотлагательно)</a:t>
            </a:r>
            <a:endParaRPr lang="ru-RU" i="1" dirty="0"/>
          </a:p>
        </p:txBody>
      </p:sp>
      <p:sp>
        <p:nvSpPr>
          <p:cNvPr id="5" name="Содержимое 3"/>
          <p:cNvSpPr>
            <a:spLocks noGrp="1"/>
          </p:cNvSpPr>
          <p:nvPr>
            <p:ph sz="half" idx="2"/>
          </p:nvPr>
        </p:nvSpPr>
        <p:spPr>
          <a:xfrm flipH="1">
            <a:off x="4786314" y="1600200"/>
            <a:ext cx="4143404" cy="4724400"/>
          </a:xfrm>
        </p:spPr>
        <p:txBody>
          <a:bodyPr>
            <a:normAutofit fontScale="92500" lnSpcReduction="20000"/>
          </a:bodyPr>
          <a:lstStyle/>
          <a:p>
            <a:r>
              <a:rPr lang="ru-RU" sz="3200" b="1" dirty="0" smtClean="0"/>
              <a:t>Если без «НЕ» не употребляется.</a:t>
            </a:r>
          </a:p>
          <a:p>
            <a:pPr>
              <a:buNone/>
            </a:pPr>
            <a:endParaRPr lang="ru-RU" sz="2600" i="1" dirty="0" smtClean="0"/>
          </a:p>
          <a:p>
            <a:pPr>
              <a:buNone/>
            </a:pPr>
            <a:r>
              <a:rPr lang="ru-RU" sz="2600" i="1" dirty="0" smtClean="0"/>
              <a:t>    </a:t>
            </a:r>
            <a:r>
              <a:rPr lang="ru-RU" sz="3000" dirty="0" smtClean="0"/>
              <a:t>Нельзя.</a:t>
            </a:r>
          </a:p>
        </p:txBody>
      </p:sp>
    </p:spTree>
  </p:cSld>
  <p:clrMapOvr>
    <a:masterClrMapping/>
  </p:clrMapOvr>
  <p:transition spd="slow" advClick="0" advTm="9000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841248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ПИШЕТСЯ РАЗДЕЛЬНО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Если есть или подразумевается противопоставление с союзом «а» или «но».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i="1" dirty="0" smtClean="0"/>
              <a:t>    Он тебе не друг и не приятель даже, </a:t>
            </a:r>
            <a:r>
              <a:rPr lang="ru-RU" i="1" u="sng" dirty="0" smtClean="0"/>
              <a:t>а</a:t>
            </a:r>
            <a:r>
              <a:rPr lang="ru-RU" i="1" dirty="0" smtClean="0"/>
              <a:t> враг, опасный тем более, что изображает дружеское расположение.</a:t>
            </a:r>
            <a:endParaRPr lang="ru-RU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Если есть слова «вовсе не», «совсем не», «ничуть не», «нисколько не» и т.п.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Если слово является наречием степени.</a:t>
            </a:r>
            <a:endParaRPr lang="ru-RU" b="1" dirty="0"/>
          </a:p>
        </p:txBody>
      </p:sp>
    </p:spTree>
  </p:cSld>
  <p:clrMapOvr>
    <a:masterClrMapping/>
  </p:clrMapOvr>
  <p:transition spd="slow" advClick="0" advTm="9000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686800" cy="8382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ПРИМЕЧАНИЕ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При всех словах, пишущихся через дефис, «НЕ» пишется раздельно.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i="1" dirty="0" smtClean="0"/>
              <a:t>   </a:t>
            </a:r>
            <a:r>
              <a:rPr lang="ru-RU" b="1" i="1" dirty="0" smtClean="0"/>
              <a:t>Пример: </a:t>
            </a:r>
            <a:r>
              <a:rPr lang="ru-RU" i="1" dirty="0" smtClean="0"/>
              <a:t>все не торгово-промышленные предприятия, сказано не по-русски.</a:t>
            </a:r>
            <a:endParaRPr lang="ru-RU" i="1" dirty="0"/>
          </a:p>
        </p:txBody>
      </p:sp>
    </p:spTree>
  </p:cSld>
  <p:clrMapOvr>
    <a:masterClrMapping/>
  </p:clrMapOvr>
  <p:transition spd="slow" advClick="0" advTm="9000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42844" y="214290"/>
          <a:ext cx="8858312" cy="650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Click="0" advTm="9000">
    <p:checke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134</TotalTime>
  <Words>225</Words>
  <Application>Microsoft Office PowerPoint</Application>
  <PresentationFormat>Экран (4:3)</PresentationFormat>
  <Paragraphs>32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«НЕ» с существительными, прилагательными и наречиями.</vt:lpstr>
      <vt:lpstr>Пишется слитно</vt:lpstr>
      <vt:lpstr>ПИШЕТСЯ РАЗДЕЛЬНО</vt:lpstr>
      <vt:lpstr>ПРИМЕЧАНИЕ</vt:lpstr>
      <vt:lpstr>Слайд 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«НЕ» с существительными, прилагательными и наречиями.</dc:title>
  <dc:creator>Оксана</dc:creator>
  <cp:lastModifiedBy>Оксана</cp:lastModifiedBy>
  <cp:revision>16</cp:revision>
  <dcterms:created xsi:type="dcterms:W3CDTF">2011-08-03T05:06:15Z</dcterms:created>
  <dcterms:modified xsi:type="dcterms:W3CDTF">2011-08-10T05:55:34Z</dcterms:modified>
</cp:coreProperties>
</file>