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6DEE50-FF2E-4D1D-A7CA-F2E0B4B18A20}" type="datetimeFigureOut">
              <a:rPr lang="ru-RU" smtClean="0"/>
              <a:t>03.08.2011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54BC68E-1D9F-44AC-B7BD-B9463464502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857496"/>
            <a:ext cx="7772400" cy="2428892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ru-RU" dirty="0" smtClean="0"/>
              <a:t>Правописание </a:t>
            </a:r>
            <a:r>
              <a:rPr lang="ru-RU" sz="4800" dirty="0" smtClean="0"/>
              <a:t>Н</a:t>
            </a:r>
            <a:r>
              <a:rPr lang="ru-RU" dirty="0" smtClean="0"/>
              <a:t>, </a:t>
            </a:r>
            <a:r>
              <a:rPr lang="ru-RU" sz="4800" dirty="0" smtClean="0"/>
              <a:t>НН</a:t>
            </a:r>
            <a:r>
              <a:rPr lang="ru-RU" dirty="0" smtClean="0"/>
              <a:t> в суффиксах прилагательных.</a:t>
            </a:r>
            <a:endParaRPr lang="ru-RU" dirty="0"/>
          </a:p>
        </p:txBody>
      </p:sp>
    </p:spTree>
  </p:cSld>
  <p:clrMapOvr>
    <a:masterClrMapping/>
  </p:clrMapOvr>
  <p:transition spd="slow" advClick="0" advTm="7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58000" sy="100000" flip="x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914400"/>
          </a:xfrm>
        </p:spPr>
        <p:txBody>
          <a:bodyPr/>
          <a:lstStyle/>
          <a:p>
            <a:r>
              <a:rPr lang="ru-RU" b="1" u="sng" dirty="0" smtClean="0"/>
              <a:t>Одна буква «Н» 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суффиксах –АН-, (-ЯН-), -ИН-</a:t>
            </a:r>
          </a:p>
          <a:p>
            <a:pPr>
              <a:buNone/>
            </a:pPr>
            <a:r>
              <a:rPr lang="ru-RU" i="1" dirty="0" smtClean="0"/>
              <a:t>        Полотняный, орлиный   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      </a:t>
            </a:r>
          </a:p>
          <a:p>
            <a:pPr>
              <a:buNone/>
            </a:pPr>
            <a:r>
              <a:rPr lang="ru-RU" i="1" u="sng" dirty="0" smtClean="0"/>
              <a:t>ИСКЛЮЧЕНИЯ:</a:t>
            </a:r>
            <a:r>
              <a:rPr lang="ru-RU" i="1" dirty="0" smtClean="0"/>
              <a:t> оловянный, деревянный, стеклянный.</a:t>
            </a:r>
            <a:endParaRPr lang="ru-RU" i="1" dirty="0"/>
          </a:p>
        </p:txBody>
      </p:sp>
    </p:spTree>
  </p:cSld>
  <p:clrMapOvr>
    <a:masterClrMapping/>
  </p:clrMapOvr>
  <p:transition spd="slow" advTm="7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буквы «Н»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суффиксах –ОНН-, (-ЕНН-)</a:t>
            </a:r>
          </a:p>
          <a:p>
            <a:pPr>
              <a:buNone/>
            </a:pPr>
            <a:r>
              <a:rPr lang="ru-RU" i="1" dirty="0" smtClean="0"/>
              <a:t>     революционный, таинственный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Ели прилагательное образованно от основы на «Н» с помощью суффикса –Н-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/>
              <a:t>Овчин-н-ый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u="sng" dirty="0" smtClean="0"/>
              <a:t>ИСКЛЮЧЕНИЯ:</a:t>
            </a:r>
            <a:r>
              <a:rPr lang="ru-RU" i="1" dirty="0" smtClean="0"/>
              <a:t> юный, румяный, зеленый, бешеный </a:t>
            </a:r>
            <a:r>
              <a:rPr lang="ru-RU" sz="2400" i="1" dirty="0" smtClean="0"/>
              <a:t>(образованы без помощи суффикса), </a:t>
            </a:r>
            <a:r>
              <a:rPr lang="ru-RU" i="1" dirty="0" smtClean="0"/>
              <a:t>ветреный</a:t>
            </a:r>
            <a:r>
              <a:rPr lang="ru-RU" sz="2400" i="1" dirty="0" smtClean="0"/>
              <a:t> (одна «Н» сохраняется во всех словах без приставки, с приставкой – два «Н»,например, безветренный)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7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142852"/>
            <a:ext cx="7772400" cy="1285884"/>
          </a:xfrm>
        </p:spPr>
        <p:txBody>
          <a:bodyPr/>
          <a:lstStyle/>
          <a:p>
            <a:r>
              <a:rPr lang="ru-RU" dirty="0" smtClean="0"/>
              <a:t>Правописание Н, НН в суффиксах прилагательных.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   НН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 суффиксах –АН-(-ЯН-), -ИН-</a:t>
            </a:r>
          </a:p>
          <a:p>
            <a:r>
              <a:rPr lang="ru-RU" dirty="0" smtClean="0"/>
              <a:t>ИСКЛЮЧЕНИЯ: </a:t>
            </a:r>
            <a:r>
              <a:rPr lang="ru-RU" i="1" dirty="0" smtClean="0"/>
              <a:t>оловянный деревянный, стеклянный.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 суффиксах –ОНН- (-ЕНН-)</a:t>
            </a:r>
          </a:p>
          <a:p>
            <a:r>
              <a:rPr lang="ru-RU" dirty="0" smtClean="0"/>
              <a:t>Если прилагательное образовано от основы на «</a:t>
            </a:r>
            <a:r>
              <a:rPr lang="ru-RU" b="1" dirty="0" smtClean="0"/>
              <a:t>Н»</a:t>
            </a:r>
          </a:p>
          <a:p>
            <a:r>
              <a:rPr lang="ru-RU" dirty="0" smtClean="0"/>
              <a:t>ИСКЛЮЧЕНИЯ: </a:t>
            </a:r>
            <a:r>
              <a:rPr lang="ru-RU" i="1" dirty="0" smtClean="0"/>
              <a:t>юный, румяный, зеленый, бешеный, ветреный.</a:t>
            </a:r>
            <a:endParaRPr lang="ru-RU" i="1" dirty="0"/>
          </a:p>
        </p:txBody>
      </p:sp>
    </p:spTree>
  </p:cSld>
  <p:clrMapOvr>
    <a:masterClrMapping/>
  </p:clrMapOvr>
  <p:transition spd="slow" advTm="7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</TotalTime>
  <Words>164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Правописание Н, НН в суффиксах прилагательных.</vt:lpstr>
      <vt:lpstr>Одна буква «Н» </vt:lpstr>
      <vt:lpstr>Две буквы «Н»</vt:lpstr>
      <vt:lpstr>Правописание Н, НН в суффиксах прилагательных.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Н, НН в суффиксах прилагательных.</dc:title>
  <dc:creator>Оксана</dc:creator>
  <cp:lastModifiedBy>Оксана</cp:lastModifiedBy>
  <cp:revision>5</cp:revision>
  <dcterms:created xsi:type="dcterms:W3CDTF">2011-08-03T07:39:23Z</dcterms:created>
  <dcterms:modified xsi:type="dcterms:W3CDTF">2011-08-03T08:23:18Z</dcterms:modified>
</cp:coreProperties>
</file>