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ACFC-500F-44C6-A847-BD07EBF9C569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F3CB-98BA-476F-B9D9-4F9AB80D4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СП ГБОУ СОШ №1 «ОЦ» Д/С №3 «Красная Шапочка»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«Сотрудничество дошкольного учреждения с семьей»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060848"/>
            <a:ext cx="4104456" cy="4536504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Бусуек Татьяна Ивановна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mdou96nvkz.ucoz.ru/_si/0/s8163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810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er\Мои документы\Мои рисунки\таня\SAM_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032448" cy="2952328"/>
          </a:xfrm>
          <a:prstGeom prst="rect">
            <a:avLst/>
          </a:prstGeom>
          <a:noFill/>
        </p:spPr>
      </p:pic>
      <p:pic>
        <p:nvPicPr>
          <p:cNvPr id="4098" name="Picture 2" descr="C:\Documents and Settings\user\Мои документы\Мои рисунки\SAM_4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4800000" cy="3600000"/>
          </a:xfrm>
          <a:prstGeom prst="rect">
            <a:avLst/>
          </a:prstGeom>
          <a:noFill/>
        </p:spPr>
      </p:pic>
      <p:pic>
        <p:nvPicPr>
          <p:cNvPr id="4101" name="Picture 5" descr="http://im3-tub-ru.yandex.net/i?id=151781035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960440" cy="2952328"/>
          </a:xfrm>
          <a:prstGeom prst="rect">
            <a:avLst/>
          </a:prstGeom>
          <a:noFill/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27943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Проигрывание жизненных ситуаций; социально-психологические тренинги для детей и родителей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Желаю удачи!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2529" name="Picture 1" descr="C:\Documents and Settings\user\Мои документы\Мои рисунки\SAM_2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Сотрудничество </a:t>
            </a:r>
            <a:r>
              <a:rPr lang="ru-RU" dirty="0">
                <a:solidFill>
                  <a:schemeClr val="bg1"/>
                </a:solidFill>
              </a:rPr>
              <a:t>педагогов и родителей осуществляется в основном через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приобщение родителей к педагогическому процессу;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расширении сферы участия родителей в организации жизни образовательного учреждения;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пребывание родителей на занятиях в удобное для них время;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создание условий для творческой самореализации педагогов, родителей, детей;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информационно-педагогические материалы, выставки детских работ;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овместная проектная деятельность;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азнообразная совместной </a:t>
            </a:r>
            <a:r>
              <a:rPr lang="ru-RU" dirty="0">
                <a:solidFill>
                  <a:schemeClr val="bg1"/>
                </a:solidFill>
              </a:rPr>
              <a:t>деятельности детей и родителей;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проявление понимания, терпимости и такта в воспитании и </a:t>
            </a:r>
            <a:r>
              <a:rPr lang="ru-RU" dirty="0" smtClean="0">
                <a:solidFill>
                  <a:schemeClr val="bg1"/>
                </a:solidFill>
              </a:rPr>
              <a:t>развитии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ребенка, стремление учитывать его интересы, не игнорируя чувства и эмоции;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36724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Схема </a:t>
            </a:r>
            <a:r>
              <a:rPr lang="ru-RU" dirty="0">
                <a:solidFill>
                  <a:schemeClr val="bg1"/>
                </a:solidFill>
              </a:rPr>
              <a:t>сотрудничества  дошкольного образовательного учреждения с семьей.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060848"/>
            <a:ext cx="22105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Воспитатели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060848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Семья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573016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Дети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ДОУ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3"/>
            <a:endCxn id="7" idx="1"/>
          </p:cNvCxnSpPr>
          <p:nvPr/>
        </p:nvCxnSpPr>
        <p:spPr>
          <a:xfrm>
            <a:off x="3182144" y="2518048"/>
            <a:ext cx="813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  <a:endCxn id="7" idx="3"/>
          </p:cNvCxnSpPr>
          <p:nvPr/>
        </p:nvCxnSpPr>
        <p:spPr>
          <a:xfrm flipH="1">
            <a:off x="4910336" y="2518048"/>
            <a:ext cx="741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>
            <a:off x="4427984" y="35730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2076872" y="2975248"/>
            <a:ext cx="1126976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flipH="1">
            <a:off x="5652120" y="2975248"/>
            <a:ext cx="1224136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3-tub-ru.yandex.net/i?id=107010768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2448272" cy="1872208"/>
          </a:xfrm>
          <a:prstGeom prst="rect">
            <a:avLst/>
          </a:prstGeom>
          <a:noFill/>
        </p:spPr>
      </p:pic>
      <p:pic>
        <p:nvPicPr>
          <p:cNvPr id="2052" name="Picture 4" descr="http://im8-tub-ru.yandex.net/i?id=202790169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25144"/>
            <a:ext cx="2808312" cy="1872208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Мои рисунки\SAM_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126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Модель </a:t>
            </a:r>
            <a:r>
              <a:rPr lang="ru-RU" sz="2000" b="1" dirty="0">
                <a:solidFill>
                  <a:schemeClr val="bg1"/>
                </a:solidFill>
              </a:rPr>
              <a:t>организации сотрудничества дошкольного образовательного учреждения с </a:t>
            </a:r>
            <a:r>
              <a:rPr lang="ru-RU" sz="2000" b="1" dirty="0" smtClean="0">
                <a:solidFill>
                  <a:schemeClr val="bg1"/>
                </a:solidFill>
              </a:rPr>
              <a:t>семьей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22105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-оказание помощи родителям в воспитании и развитии дошкольников;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-привлечение родителей к активному и педагогически грамотному участию в воспитании детей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628800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Основные принципы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340768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Принцип открытости ДОУ для семьи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284984"/>
            <a:ext cx="302433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Принцип сотрудничества педагогов и родителей в воспитании детей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589240"/>
            <a:ext cx="5328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Диагностика общих и частных проблем в воспитании и развитии ребенка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717032"/>
            <a:ext cx="42987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Принцип создания активной развивающей среды, обеспечивающей единый подход к развитию личности в семье и детском коллективе.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stCxn id="5" idx="3"/>
            <a:endCxn id="6" idx="1"/>
          </p:cNvCxnSpPr>
          <p:nvPr/>
        </p:nvCxnSpPr>
        <p:spPr>
          <a:xfrm flipV="1">
            <a:off x="2606080" y="2060848"/>
            <a:ext cx="4537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</p:cNvCxnSpPr>
          <p:nvPr/>
        </p:nvCxnSpPr>
        <p:spPr>
          <a:xfrm>
            <a:off x="5076056" y="20608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1"/>
            <a:endCxn id="13" idx="3"/>
          </p:cNvCxnSpPr>
          <p:nvPr/>
        </p:nvCxnSpPr>
        <p:spPr>
          <a:xfrm flipH="1">
            <a:off x="5126360" y="4221088"/>
            <a:ext cx="66977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</p:cNvCxnSpPr>
          <p:nvPr/>
        </p:nvCxnSpPr>
        <p:spPr>
          <a:xfrm>
            <a:off x="6912260" y="2708920"/>
            <a:ext cx="360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>
            <a:off x="5148064" y="5373216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Направления работы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83671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Работа </a:t>
            </a:r>
            <a:r>
              <a:rPr lang="ru-RU" sz="2400" dirty="0" smtClean="0">
                <a:solidFill>
                  <a:schemeClr val="bg1"/>
                </a:solidFill>
              </a:rPr>
              <a:t>с детьми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83671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Работа с родителями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Работа </a:t>
            </a:r>
            <a:r>
              <a:rPr lang="ru-RU" sz="2400" dirty="0" smtClean="0">
                <a:solidFill>
                  <a:schemeClr val="bg1"/>
                </a:solidFill>
              </a:rPr>
              <a:t>педагогов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916832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Формы работы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924944"/>
            <a:ext cx="24482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Б</a:t>
            </a:r>
            <a:r>
              <a:rPr lang="ru-RU" sz="2000" dirty="0" smtClean="0">
                <a:solidFill>
                  <a:schemeClr val="bg1"/>
                </a:solidFill>
              </a:rPr>
              <a:t>лок №3: Совместная деятельность: Коллективно-творческая работа; Досуговые мероприятия; Игровые упражнения; Беседы, конкурсы, выставки.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924944"/>
            <a:ext cx="24482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Блок№2: Информационный «Для вас родители»: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Родительские собрания; Встречи с родителями; Мероприятия-вечера; Консультации для родителей; Тренинги.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24482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Блок №1: «Повышаем мастерство»: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Педагогические советы; Педагогические конференции; Консультации для воспитателей; Методические объединения; Тренинги.</a:t>
            </a:r>
          </a:p>
        </p:txBody>
      </p:sp>
      <p:cxnSp>
        <p:nvCxnSpPr>
          <p:cNvPr id="13" name="Прямая соединительная линия 12"/>
          <p:cNvCxnSpPr>
            <a:stCxn id="7" idx="3"/>
            <a:endCxn id="6" idx="1"/>
          </p:cNvCxnSpPr>
          <p:nvPr/>
        </p:nvCxnSpPr>
        <p:spPr>
          <a:xfrm>
            <a:off x="2771800" y="11967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1"/>
            <a:endCxn id="6" idx="3"/>
          </p:cNvCxnSpPr>
          <p:nvPr/>
        </p:nvCxnSpPr>
        <p:spPr>
          <a:xfrm flipH="1">
            <a:off x="5796136" y="11967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1"/>
          </p:cNvCxnSpPr>
          <p:nvPr/>
        </p:nvCxnSpPr>
        <p:spPr>
          <a:xfrm>
            <a:off x="1547664" y="1556792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8" idx="3"/>
          </p:cNvCxnSpPr>
          <p:nvPr/>
        </p:nvCxnSpPr>
        <p:spPr>
          <a:xfrm flipH="1">
            <a:off x="5868144" y="1556792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1" idx="0"/>
          </p:cNvCxnSpPr>
          <p:nvPr/>
        </p:nvCxnSpPr>
        <p:spPr>
          <a:xfrm flipH="1">
            <a:off x="1547664" y="256490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</p:cNvCxnSpPr>
          <p:nvPr/>
        </p:nvCxnSpPr>
        <p:spPr>
          <a:xfrm>
            <a:off x="4608004" y="2492896"/>
            <a:ext cx="360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0"/>
          </p:cNvCxnSpPr>
          <p:nvPr/>
        </p:nvCxnSpPr>
        <p:spPr>
          <a:xfrm>
            <a:off x="5868144" y="2492896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Мои документы\Мои рисунки\таня\SAM_3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248472" cy="3111043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мама\SAM_2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303" y="260649"/>
            <a:ext cx="4320480" cy="324036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642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Театрализованное представление с участием родителей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6016" y="4293096"/>
            <a:ext cx="3970784" cy="183306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Составление генеалогического древа семьи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stival.1september.ru/articles/5916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320480" cy="3211835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Мои рисунки\SAM_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3474720" cy="260604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Мои документы\Мои рисунки\SAM_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3474720" cy="2606040"/>
          </a:xfrm>
          <a:prstGeom prst="rect">
            <a:avLst/>
          </a:prstGeom>
          <a:noFill/>
        </p:spPr>
      </p:pic>
      <p:pic>
        <p:nvPicPr>
          <p:cNvPr id="7174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Родительская гостиная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87624" y="4509120"/>
            <a:ext cx="3600400" cy="1617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День </a:t>
            </a:r>
            <a:r>
              <a:rPr lang="ru-RU" sz="3600" dirty="0" smtClean="0">
                <a:solidFill>
                  <a:schemeClr val="bg1"/>
                </a:solidFill>
              </a:rPr>
              <a:t>счастливой семьи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://wacilek.ucoz.ru/_nw/0/7277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483224" cy="309634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4261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Организация и проведение детских праздников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05064"/>
            <a:ext cx="3826768" cy="21210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Групповые встречи – практикумы с элементами тренинга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user\Мои документы\Мои рисунки\P322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672408" cy="252028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546690" cy="26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4304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Выставки, проекты, акции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329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 ГБОУ СОШ №1 «ОЦ» Д/С №3 «Красная Шапочка»  «Сотрудничество дошкольного учреждения с семьей» </vt:lpstr>
      <vt:lpstr>Слайд 2</vt:lpstr>
      <vt:lpstr>Слайд 3</vt:lpstr>
      <vt:lpstr>Слайд 4</vt:lpstr>
      <vt:lpstr>Слайд 5</vt:lpstr>
      <vt:lpstr>Театрализованное представление с участием родителей</vt:lpstr>
      <vt:lpstr>Родительская гостиная</vt:lpstr>
      <vt:lpstr>Организация и проведение детских праздников</vt:lpstr>
      <vt:lpstr>Выставки, проекты, акции</vt:lpstr>
      <vt:lpstr>Проигрывание жизненных ситуаций; социально-психологические тренинги для детей и родителей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ГБОУ СОШ №1 «ОЦ» Д/С №3 «Красная Шапочка»</dc:title>
  <dc:creator>User</dc:creator>
  <cp:lastModifiedBy>User</cp:lastModifiedBy>
  <cp:revision>31</cp:revision>
  <dcterms:created xsi:type="dcterms:W3CDTF">2013-10-26T14:05:53Z</dcterms:created>
  <dcterms:modified xsi:type="dcterms:W3CDTF">2013-11-04T11:28:20Z</dcterms:modified>
</cp:coreProperties>
</file>