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9" r:id="rId4"/>
    <p:sldId id="258" r:id="rId5"/>
    <p:sldId id="257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E2F09-DFB3-4827-BD47-3C327780E81A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B8AFE-66EE-4D72-8938-E47705D1A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8AFE-66EE-4D72-8938-E47705D1A50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8AFE-66EE-4D72-8938-E47705D1A50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8AFE-66EE-4D72-8938-E47705D1A50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8AFE-66EE-4D72-8938-E47705D1A50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8AFE-66EE-4D72-8938-E47705D1A50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8AFE-66EE-4D72-8938-E47705D1A50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8AFE-66EE-4D72-8938-E47705D1A50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8AFE-66EE-4D72-8938-E47705D1A50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1852"/>
          <a:stretch>
            <a:fillRect/>
          </a:stretch>
        </p:blipFill>
        <p:spPr bwMode="auto">
          <a:xfrm>
            <a:off x="1115616" y="692696"/>
            <a:ext cx="6833517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ятно 1 5"/>
          <p:cNvSpPr/>
          <p:nvPr/>
        </p:nvSpPr>
        <p:spPr>
          <a:xfrm>
            <a:off x="2051720" y="321297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1835696" y="184482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1691680" y="90872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2555776" y="90872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3131840" y="90872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но 1 16"/>
          <p:cNvSpPr/>
          <p:nvPr/>
        </p:nvSpPr>
        <p:spPr>
          <a:xfrm>
            <a:off x="3707904" y="90872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2699792" y="184482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3347864" y="184482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3995936" y="184482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но 1 21"/>
          <p:cNvSpPr/>
          <p:nvPr/>
        </p:nvSpPr>
        <p:spPr>
          <a:xfrm>
            <a:off x="3275856" y="321297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ятно 1 22"/>
          <p:cNvSpPr/>
          <p:nvPr/>
        </p:nvSpPr>
        <p:spPr>
          <a:xfrm>
            <a:off x="3995936" y="321297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4644008" y="321297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64 0.00972 -0.01041 0.02891 -0.01701 0.04117 C -0.0184 0.04695 -0.01979 0.0525 -0.02118 0.05828 C -0.02205 0.06198 -0.02396 0.06938 -0.02396 0.06938 C -0.01962 0.08765 -0.00712 0.07516 0.00139 0.06938 C 0.00764 0.06522 0.00382 0.07031 0.0099 0.06383 C 0.01146 0.06221 0.0125 0.05967 0.01406 0.05828 C 0.02483 0.04834 0.0125 0.06383 0.02101 0.0525 " pathEditMode="relative" ptsTypes="fffffffA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49769E-7 C -0.00764 0.00971 -0.01041 0.02891 -0.01701 0.04117 C -0.0184 0.04695 -0.01979 0.0525 -0.02118 0.05828 C -0.02204 0.06198 -0.02395 0.06938 -0.02395 0.06961 C -0.01961 0.08765 -0.00711 0.07516 0.00139 0.06938 C 0.00764 0.06522 0.00382 0.07031 0.0099 0.06383 C 0.01146 0.06221 0.0125 0.05967 0.01407 0.05828 C 0.02483 0.04834 0.0125 0.06383 0.02101 0.0525 " pathEditMode="relative" rAng="0" ptsTypes="fffffffA">
                                      <p:cBhvr>
                                        <p:cTn id="2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49769E-7 C -0.00763 0.00971 -0.01041 0.02891 -0.01701 0.04117 C -0.0184 0.04695 -0.01979 0.0525 -0.02118 0.05828 C -0.02204 0.06198 -0.02395 0.06938 -0.02395 0.06961 C -0.01961 0.08765 -0.00711 0.07516 0.00139 0.06938 C 0.00764 0.06522 0.00382 0.07031 0.0099 0.06383 C 0.01146 0.06221 0.0125 0.05967 0.01407 0.05828 C 0.02483 0.04834 0.0125 0.06383 0.02101 0.0525 " pathEditMode="relative" rAng="0" ptsTypes="fffffffA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49769E-7 C -0.00764 0.00971 -0.01042 0.02891 -0.01702 0.04117 C -0.01841 0.04695 -0.0198 0.0525 -0.02119 0.05828 C -0.02205 0.06198 -0.02396 0.06938 -0.02396 0.06961 C -0.01962 0.08765 -0.00712 0.07516 0.00138 0.06938 C 0.00763 0.06522 0.00381 0.07031 0.00989 0.06383 C 0.01145 0.06221 0.0125 0.05967 0.01406 0.05828 C 0.02482 0.04834 0.0125 0.06383 0.021 0.0525 " pathEditMode="relative" rAng="0" ptsTypes="fffffffA">
                                      <p:cBhvr>
                                        <p:cTn id="5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0.00856 -0.00348 0.01504 -0.00712 0.02244 C -0.00973 0.03284 -0.01528 0.04163 -0.01979 0.05065 C -0.02622 0.0636 -0.02188 0.04973 -0.02674 0.06198 C -0.03247 0.07678 -0.03872 0.09182 -0.04375 0.10708 C -0.04705 0.11702 -0.04896 0.12604 -0.05365 0.13506 C -0.05677 0.14801 -0.05243 0.14963 -0.04375 0.15195 C -0.04375 0.15195 -0.03299 0.1501 -0.03108 0.14825 C -0.0257 0.14246 -0.02518 0.13506 -0.01702 0.13136 C -0.01285 0.12604 -0.00851 0.12188 -0.00434 0.11633 " pathEditMode="relative" ptsTypes="fffffffffA">
                                      <p:cBhvr>
                                        <p:cTn id="7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01665E-6 C -0.00226 0.00855 -0.00347 0.01503 -0.00712 0.02243 C -0.00972 0.03284 -0.01528 0.04163 -0.01979 0.05065 C -0.02621 0.0636 -0.02187 0.04972 -0.02673 0.06198 C -0.03246 0.07678 -0.03871 0.09181 -0.04375 0.10707 C -0.04705 0.11702 -0.04896 0.12604 -0.05364 0.13506 C -0.05677 0.14801 -0.05243 0.14963 -0.04375 0.15194 C -0.04375 0.15217 -0.03298 0.15009 -0.03108 0.14824 C -0.02569 0.14246 -0.02517 0.13506 -0.01701 0.13136 C -0.01285 0.12604 -0.00851 0.12188 -0.00434 0.11633 " pathEditMode="relative" rAng="0" ptsTypes="fffffffffA">
                                      <p:cBhvr>
                                        <p:cTn id="9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01665E-6 C -0.00225 0.00855 -0.00347 0.01503 -0.00711 0.02243 C -0.00972 0.03284 -0.01527 0.04163 -0.01979 0.05065 C -0.02621 0.0636 -0.02187 0.04972 -0.02673 0.06198 C -0.03246 0.07678 -0.03871 0.09181 -0.04375 0.10707 C -0.04704 0.11702 -0.04895 0.12604 -0.05364 0.13506 C -0.05677 0.14801 -0.05243 0.14963 -0.04375 0.15194 C -0.04375 0.15217 -0.03298 0.15009 -0.03107 0.14824 C -0.02569 0.14246 -0.02517 0.13506 -0.01701 0.13136 C -0.01284 0.12604 -0.0085 0.12188 -0.00434 0.11633 " pathEditMode="relative" rAng="0" ptsTypes="fffffffffA">
                                      <p:cBhvr>
                                        <p:cTn id="10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50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01665E-6 C -0.00226 0.00855 -0.00347 0.01503 -0.00712 0.02243 C -0.00972 0.03284 -0.01528 0.04163 -0.01979 0.05065 C -0.02621 0.0636 -0.02187 0.04972 -0.02674 0.06198 C -0.03246 0.07678 -0.03871 0.09181 -0.04375 0.10707 C -0.04705 0.11702 -0.04896 0.12604 -0.05365 0.13506 C -0.05677 0.14801 -0.05243 0.14963 -0.04375 0.15194 C -0.04375 0.15217 -0.03299 0.15009 -0.03108 0.14824 C -0.02569 0.14246 -0.02517 0.13506 -0.01701 0.13136 C -0.01285 0.12604 -0.00851 0.12188 -0.00434 0.11633 " pathEditMode="relative" rAng="0" ptsTypes="fffffffffA">
                                      <p:cBhvr>
                                        <p:cTn id="12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804 0.00295 -0.00901 -0.00555 0.01111 C -0.01059 0.02313 -0.01233 0.03816 -0.01684 0.05065 C -0.02378 0.06962 -0.02604 0.0902 -0.03524 0.1087 C -0.03785 0.11934 -0.04531 0.12674 -0.04792 0.13691 C -0.04844 0.13876 -0.04844 0.14085 -0.0493 0.14247 C -0.05174 0.14663 -0.05694 0.15033 -0.06059 0.15195 C -0.06614 0.1501 -0.07205 0.15079 -0.07743 0.14825 C -0.07934 0.14732 -0.08333 0.13923 -0.08455 0.13691 C -0.08576 0.13206 -0.08871 0.12396 -0.08871 0.11818 " pathEditMode="relative" ptsTypes="fffffffffA">
                                      <p:cBhvr>
                                        <p:cTn id="13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37 C -0.00642 0.02174 0.00104 -0.00532 -0.00747 0.0148 C -0.0125 0.02683 -0.01424 0.04186 -0.01875 0.05435 C -0.0257 0.07331 -0.02795 0.0939 -0.03715 0.1124 C -0.03976 0.12304 -0.04722 0.13044 -0.04983 0.14061 C -0.05035 0.14246 -0.05035 0.14454 -0.05122 0.14616 C -0.05365 0.15033 -0.05886 0.15403 -0.0625 0.15564 C -0.06806 0.15379 -0.07396 0.15449 -0.07934 0.15194 C -0.08125 0.15102 -0.08524 0.14292 -0.08646 0.14061 C -0.08767 0.13576 -0.09063 0.12766 -0.09063 0.12188 " pathEditMode="relative" rAng="0" ptsTypes="fffffffffA">
                                      <p:cBhvr>
                                        <p:cTn id="155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00"/>
                            </p:stCondLst>
                            <p:childTnLst>
                              <p:par>
                                <p:cTn id="157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500"/>
                            </p:stCondLst>
                            <p:childTnLst>
                              <p:par>
                                <p:cTn id="1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0.0037 C -0.00625 0.02174 0.00122 -0.00532 -0.00729 0.0148 C -0.01232 0.02683 -0.01406 0.04186 -0.01857 0.05435 C -0.02552 0.07331 -0.02777 0.0939 -0.03697 0.1124 C -0.03958 0.12304 -0.04704 0.13044 -0.04965 0.14061 C -0.05017 0.14246 -0.05017 0.14454 -0.05104 0.14616 C -0.05347 0.15033 -0.05868 0.15403 -0.06232 0.15564 C -0.06788 0.15379 -0.07378 0.15449 -0.07916 0.15194 C -0.08107 0.15102 -0.08506 0.14292 -0.08628 0.14061 C -0.0875 0.13576 -0.09045 0.12766 -0.09045 0.12188 " pathEditMode="relative" rAng="0" ptsTypes="fffffffffA">
                                      <p:cBhvr>
                                        <p:cTn id="17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8000"/>
                            </p:stCondLst>
                            <p:childTnLst>
                              <p:par>
                                <p:cTn id="172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9000"/>
                            </p:stCondLst>
                            <p:childTnLst>
                              <p:par>
                                <p:cTn id="1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9500"/>
                            </p:stCondLst>
                            <p:childTnLst>
                              <p:par>
                                <p:cTn id="1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37 C -0.00625 0.02174 0.00121 -0.00532 -0.00729 0.0148 C -0.01233 0.02683 -0.01406 0.04186 -0.01858 0.05435 C -0.02552 0.07331 -0.02778 0.0939 -0.03698 0.1124 C -0.03959 0.12304 -0.04705 0.13044 -0.04965 0.14061 C -0.05018 0.14246 -0.05018 0.14454 -0.05104 0.14616 C -0.05347 0.15033 -0.05868 0.15403 -0.06233 0.15564 C -0.06788 0.15379 -0.07379 0.15449 -0.07917 0.15194 C -0.08108 0.15102 -0.08507 0.14292 -0.08629 0.14061 C -0.0875 0.13576 -0.09045 0.12766 -0.09045 0.12188 " pathEditMode="relative" rAng="0" ptsTypes="fffffffffA">
                                      <p:cBhvr>
                                        <p:cTn id="18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7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980728"/>
            <a:ext cx="5603728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ятно 1 3"/>
          <p:cNvSpPr/>
          <p:nvPr/>
        </p:nvSpPr>
        <p:spPr>
          <a:xfrm>
            <a:off x="1979712" y="148478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ятно 1 1"/>
          <p:cNvSpPr/>
          <p:nvPr/>
        </p:nvSpPr>
        <p:spPr>
          <a:xfrm>
            <a:off x="1979712" y="342900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2771800" y="148478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3419872" y="148478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3923928" y="148478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2915816" y="342900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3491880" y="342900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4067944" y="350100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72063E-6 C 0.00434 -0.00139 0.00608 -0.00069 0.00833 -0.00578 C 0.00903 -0.0074 0.00885 -0.00971 0.00972 -0.01133 C 0.01163 -0.01457 0.01545 -0.01572 0.01823 -0.01688 C 0.02205 -0.01619 0.02604 -0.01711 0.02951 -0.01503 C 0.0309 -0.01434 0.0309 -0.01133 0.0309 -0.00948 C 0.0309 -0.00185 0.02847 0.00486 0.02535 0.0111 C 0.02309 0.02035 0.02101 0.02521 0.01684 0.03377 C 0.01528 0.037 0.01493 0.04117 0.01406 0.04487 C 0.01007 0.06083 0.00799 0.08349 -0.00156 0.09552 C -0.00486 0.10893 -0.0026 0.10361 -0.00712 0.1124 C -0.0092 0.12095 -0.01007 0.12997 -0.01128 0.13876 C -0.01076 0.14154 -0.01076 0.15033 -0.00573 0.14824 C -0.00243 0.14686 0.00278 0.14061 0.00278 0.14084 C 0.0092 0.12743 0.00556 0.13182 0.01267 0.12558 C 0.01563 0.1198 0.01892 0.11379 0.0224 0.1087 C 0.02465 0.10546 0.02951 0.09945 0.02951 0.09968 " pathEditMode="relative" rAng="0" ptsTypes="ffffffffffffffffA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0902 C 0.01163 -0.01041 0.01337 -0.00971 0.01563 -0.0148 C 0.01632 -0.01642 0.01615 -0.01873 0.01701 -0.02035 C 0.01892 -0.02359 0.02274 -0.02474 0.02552 -0.0259 C 0.02934 -0.02521 0.03333 -0.02613 0.03681 -0.02405 C 0.0382 -0.02336 0.0382 -0.02035 0.0382 -0.0185 C 0.0382 -0.01087 0.03576 -0.00416 0.03264 0.00208 C 0.03038 0.01133 0.0283 0.01619 0.02413 0.02475 C 0.02257 0.02798 0.02222 0.03215 0.02135 0.03585 C 0.01736 0.05181 0.01528 0.07447 0.00573 0.0865 C 0.00243 0.09991 0.00469 0.09459 0.00017 0.10338 C -0.00191 0.11193 -0.00278 0.12095 -0.00399 0.12974 C -0.00347 0.13252 -0.00347 0.14131 0.00156 0.13922 C 0.00486 0.13784 0.01007 0.13159 0.01007 0.13182 C 0.01649 0.11841 0.01285 0.1228 0.01997 0.11656 C 0.02292 0.11078 0.02622 0.10477 0.02969 0.09968 C 0.03195 0.09644 0.03681 0.09043 0.03681 0.09066 " pathEditMode="relative" rAng="0" ptsTypes="ffffffffffffffffA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902 C 0.00382 -0.01041 0.00556 -0.00971 0.00782 -0.0148 C 0.00851 -0.01642 0.00834 -0.01873 0.00921 -0.02035 C 0.01112 -0.02359 0.01493 -0.02474 0.01771 -0.0259 C 0.02153 -0.02521 0.02552 -0.02613 0.029 -0.02405 C 0.03039 -0.02336 0.03039 -0.02035 0.03039 -0.0185 C 0.03039 -0.01087 0.02796 -0.00416 0.02483 0.00208 C 0.02257 0.01133 0.02049 0.01619 0.01632 0.02475 C 0.01476 0.02798 0.01441 0.03215 0.01355 0.03585 C 0.00955 0.05181 0.00747 0.07447 -0.00208 0.0865 C -0.00538 0.09991 -0.00312 0.09459 -0.00763 0.10338 C -0.00972 0.11193 -0.01059 0.12095 -0.0118 0.12974 C -0.01128 0.13252 -0.01128 0.14131 -0.00625 0.13922 C -0.00295 0.13784 0.00226 0.13159 0.00226 0.13182 C 0.00868 0.11841 0.00504 0.1228 0.01216 0.11656 C 0.01511 0.11078 0.01841 0.10477 0.02188 0.09968 C 0.02414 0.09644 0.029 0.09043 0.029 0.09066 " pathEditMode="relative" rAng="0" ptsTypes="ffffffffffffffffA">
                                      <p:cBhvr>
                                        <p:cTn id="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24884E-6 C 0.00434 -0.00139 0.00608 -0.0007 0.00833 -0.00578 C 0.00903 -0.0074 0.00886 -0.00971 0.00972 -0.01133 C 0.01163 -0.01457 0.01545 -0.01573 0.01823 -0.01688 C 0.02205 -0.01619 0.02604 -0.01712 0.02952 -0.01503 C 0.0309 -0.01434 0.0309 -0.01133 0.0309 -0.00948 C 0.0309 -0.00185 0.02847 0.00486 0.02535 0.0111 C 0.02309 0.02035 0.02101 0.02521 0.01684 0.03376 C 0.01528 0.037 0.01493 0.04116 0.01406 0.04486 C 0.01007 0.06082 0.00799 0.08349 -0.00156 0.09551 C -0.00486 0.10893 -0.0026 0.10361 -0.00712 0.11239 C -0.0092 0.12095 -0.01007 0.12997 -0.01128 0.13876 C -0.01076 0.14153 -0.01076 0.15032 -0.00573 0.14824 C -0.00243 0.14685 0.00278 0.14061 0.00278 0.14084 C 0.0092 0.12743 0.00556 0.13182 0.01268 0.12558 C 0.01563 0.1198 0.01893 0.11378 0.0224 0.10869 C 0.02465 0.10546 0.02952 0.09944 0.02952 0.09967 " pathEditMode="relative" rAng="0" ptsTypes="ffffffffffffffffA">
                                      <p:cBhvr>
                                        <p:cTn id="5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022E-7 C 0.00243 -0.00532 0.00243 -0.00694 0.00695 -0.00948 C 0.00972 -0.0111 0.01545 -0.01318 0.01545 -0.01295 C 0.01684 -0.01249 0.01875 -0.01295 0.01962 -0.01133 C 0.02136 -0.00809 0.02257 2.96022E-7 0.02257 0.00023 C 0.02031 0.00786 0.01788 0.01596 0.01268 0.02058 C 0.00938 0.03353 0.00712 0.04833 0.00139 0.0599 C 0.00295 0.07077 0.00365 0.07169 0.01129 0.07493 C 0.01736 0.07216 0.01754 0.06684 0.02257 0.06175 C 0.03021 0.05365 0.03924 0.05342 0.04497 0.04487 " pathEditMode="relative" rAng="0" ptsTypes="fffffffffA">
                                      <p:cBhvr>
                                        <p:cTn id="7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022E-7 C 0.00243 -0.00532 0.00243 -0.00694 0.00694 -0.00948 C 0.00972 -0.0111 0.01545 -0.01318 0.01545 -0.01295 C 0.01684 -0.01249 0.01875 -0.01295 0.01962 -0.01133 C 0.02135 -0.00809 0.02257 2.96022E-7 0.02257 0.00023 C 0.02031 0.00786 0.01788 0.01596 0.01267 0.02058 C 0.00937 0.03353 0.00712 0.04833 0.00139 0.0599 C 0.00295 0.07077 0.00364 0.07169 0.01128 0.07493 C 0.01736 0.07216 0.01753 0.06684 0.02257 0.06175 C 0.03021 0.05365 0.03923 0.05342 0.04496 0.04487 " pathEditMode="relative" rAng="0" ptsTypes="fffffffffA">
                                      <p:cBhvr>
                                        <p:cTn id="9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022E-7 C 0.00243 -0.00532 0.00243 -0.00694 0.00694 -0.00948 C 0.00972 -0.0111 0.01545 -0.01318 0.01545 -0.01295 C 0.01684 -0.01249 0.01875 -0.01295 0.01962 -0.01133 C 0.02135 -0.00809 0.02257 2.96022E-7 0.02257 0.00023 C 0.02031 0.00786 0.01788 0.01596 0.01267 0.02058 C 0.00937 0.03353 0.00712 0.04833 0.00139 0.0599 C 0.00295 0.07077 0.00365 0.07169 0.01128 0.07493 C 0.01736 0.07216 0.01753 0.06684 0.02257 0.06175 C 0.03021 0.05365 0.03924 0.05342 0.04496 0.04487 " pathEditMode="relative" rAng="0" ptsTypes="fffffffffA">
                                      <p:cBhvr>
                                        <p:cTn id="10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500"/>
                            </p:stCondLst>
                            <p:childTnLst>
                              <p:par>
                                <p:cTn id="12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014E-8 C 0.00347 -0.00694 0.00885 -0.01226 0.01406 -0.01688 C 0.01649 -0.01619 0.0191 -0.01688 0.02118 -0.01503 C 0.02379 -0.01272 0.02222 1.85014E-8 0.02118 0.0037 C 0.0191 0.01041 0.01389 0.01873 0.0099 0.02451 C 0.00903 0.02821 0.00799 0.03191 0.00712 0.03562 C 0.0066 0.03747 0.00608 0.03955 0.00556 0.0414 C 0.00504 0.04325 0.00417 0.04695 0.00417 0.04718 C 0.00642 0.06776 0.00729 0.06452 0.02257 0.06198 C 0.02813 0.05712 0.03229 0.0518 0.03802 0.04695 C 0.03958 0.04556 0.04219 0.0414 0.04219 0.04163 " pathEditMode="relative" rAng="0" ptsTypes="ffffffffffA">
                                      <p:cBhvr>
                                        <p:cTn id="12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4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2" grpId="0" animBg="1"/>
      <p:bldP spid="2" grpId="1" animBg="1"/>
      <p:bldP spid="2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3" animBg="1"/>
      <p:bldP spid="10" grpId="4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692696"/>
            <a:ext cx="6069675" cy="4032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ятно 1 3"/>
          <p:cNvSpPr/>
          <p:nvPr/>
        </p:nvSpPr>
        <p:spPr>
          <a:xfrm>
            <a:off x="2267744" y="278092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1979712" y="1556792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2987824" y="1556792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3419872" y="1556792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3995936" y="1556792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3491880" y="278092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1 10"/>
          <p:cNvSpPr/>
          <p:nvPr/>
        </p:nvSpPr>
        <p:spPr>
          <a:xfrm>
            <a:off x="4067944" y="278092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но 1 11"/>
          <p:cNvSpPr/>
          <p:nvPr/>
        </p:nvSpPr>
        <p:spPr>
          <a:xfrm>
            <a:off x="4644008" y="278092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29 -0.00324 0.01025 -0.00417 0.01563 -0.01111 C 0.01806 -0.02151 0.025 -0.02706 0.02969 -0.03562 C 0.03525 -0.0458 0.04011 -0.05643 0.04653 -0.06568 C 0.04861 -0.07424 0.0474 -0.08072 0.04375 -0.08812 C 0.04236 -0.08742 0.04063 -0.08765 0.03959 -0.08627 C 0.03854 -0.08488 0.03907 -0.0821 0.0382 -0.08049 C 0.03577 -0.07517 0.03125 -0.07054 0.0283 -0.06568 C 0.02622 -0.06198 0.02257 -0.05435 0.02257 -0.05435 C 0.02136 -0.0495 0.01893 -0.04371 0.01702 -0.03932 C 0.01528 -0.03539 0.01129 -0.02799 0.01129 -0.02799 C 0.00764 -0.01365 0.0066 0.00254 0 0.01503 C -0.00225 0.02451 -0.00468 0.03075 -0.00833 0.03954 C -0.01128 0.04625 -0.01545 0.05249 -0.01545 0.06013 " pathEditMode="relative" ptsTypes="fffffffffffffA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29 -0.00324 0.01025 -0.00417 0.01563 -0.01111 C 0.01806 -0.02151 0.025 -0.02706 0.02969 -0.03562 C 0.03525 -0.0458 0.04011 -0.05643 0.04653 -0.06568 C 0.04861 -0.07424 0.0474 -0.08072 0.04375 -0.08812 C 0.04236 -0.08742 0.04063 -0.08765 0.03959 -0.08627 C 0.03854 -0.08488 0.03907 -0.0821 0.0382 -0.08049 C 0.03577 -0.07517 0.03125 -0.07054 0.0283 -0.06568 C 0.02622 -0.06198 0.02257 -0.05435 0.02257 -0.05435 C 0.02136 -0.0495 0.01893 -0.04371 0.01702 -0.03932 C 0.01528 -0.03539 0.01129 -0.02799 0.01129 -0.02799 C 0.00764 -0.01365 0.0066 0.00254 0 0.01503 C -0.00225 0.02451 -0.00468 0.03075 -0.00833 0.03954 C -0.01128 0.04625 -0.01545 0.05249 -0.01545 0.06013 " pathEditMode="relative" ptsTypes="fffffffffffffA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2 -0.00185 0.00902 -0.00532 0.01406 -0.00763 C 0.01666 -0.0111 0.0184 -0.01573 0.02118 -0.01897 C 0.02691 -0.02567 0.03455 -0.02961 0.03941 -0.0377 C 0.0467 -0.05019 0.03784 -0.03724 0.04514 -0.04695 C 0.04757 -0.05019 0.05208 -0.05643 0.05208 -0.05643 C 0.05555 -0.07008 0.06093 -0.07655 0.05069 -0.0902 C 0.0493 -0.08904 0.04774 -0.08788 0.04652 -0.0865 C 0.04392 -0.08349 0.03941 -0.07702 0.03941 -0.07702 C 0.03854 -0.07331 0.03836 -0.06892 0.03663 -0.06568 C 0.03576 -0.06383 0.03455 -0.06221 0.03385 -0.06013 C 0.0309 -0.05158 0.03055 -0.04371 0.02673 -0.03585 C 0.02482 -0.02776 0.01927 -0.01527 0.01545 -0.00763 C 0.01389 0.00069 0.0118 0.00879 0.00989 0.01688 C 0.00885 0.02104 0.00416 0.02798 0.00416 0.02798 C 0.00277 0.03399 -0.00278 0.04486 -0.00278 0.04486 C -0.00452 0.05203 -0.00348 0.04879 -0.00556 0.05434 " pathEditMode="relative" ptsTypes="ffffffffffffffffA">
                                      <p:cBhvr>
                                        <p:cTn id="4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10823E-6 C 0.00729 -0.00323 0.01024 -0.00416 0.01563 -0.0111 C 0.01806 -0.0215 0.025 -0.02706 0.02969 -0.03561 C 0.03524 -0.04579 0.0401 -0.05643 0.04653 -0.06568 C 0.04861 -0.07423 0.0474 -0.08071 0.04375 -0.08811 C 0.04236 -0.08742 0.04063 -0.08765 0.03958 -0.08626 C 0.03854 -0.08487 0.03906 -0.0821 0.0382 -0.08048 C 0.03576 -0.07516 0.03125 -0.07053 0.0283 -0.06568 C 0.02622 -0.06198 0.02257 -0.05434 0.02257 -0.05411 C 0.02135 -0.04949 0.01892 -0.04371 0.01701 -0.03931 C 0.01528 -0.03538 0.01129 -0.02798 0.01129 -0.02775 C 0.00764 -0.01364 0.0066 0.00255 -5.55556E-7 0.01504 C -0.00226 0.02452 -0.00469 0.03076 -0.00833 0.03955 C -0.01128 0.04626 -0.01545 0.0525 -0.01545 0.06013 " pathEditMode="relative" rAng="0" ptsTypes="fffffffffffffA">
                                      <p:cBhvr>
                                        <p:cTn id="5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74746E-6 C -0.00173 0.00717 -0.0059 0.01018 -0.0085 0.01689 C -0.01093 0.02336 -0.01024 0.03099 -0.01267 0.03747 C -0.01493 0.04348 -0.01909 0.04649 -0.02118 0.0525 C -0.02517 0.06453 -0.02691 0.07516 -0.03246 0.08627 C -0.03524 0.1013 -0.03906 0.12234 -0.0493 0.13136 C -0.05173 0.13067 -0.05555 0.13252 -0.05642 0.12951 C -0.06024 0.1161 -0.05677 0.11309 -0.05208 0.10685 C -0.05156 0.105 -0.05156 0.10292 -0.05069 0.1013 C -0.04878 0.09783 -0.04375 0.09182 -0.04375 0.09205 C -0.03975 0.07609 -0.0243 0.05736 -0.01267 0.0525 C -0.00816 0.04857 -0.00243 0.04163 0.00278 0.03932 C 0.0073 0.03331 0.01233 0.02683 0.01823 0.02429 C 0.01927 0.02313 0.02118 0.02059 0.02118 0.02082 " pathEditMode="relative" rAng="0" ptsTypes="fffffffffffffA">
                                      <p:cBhvr>
                                        <p:cTn id="7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958E-6 C -0.00173 0.00717 -0.0059 0.01018 -0.00851 0.01689 C -0.01094 0.02336 -0.01024 0.03099 -0.01267 0.03747 C -0.01493 0.04348 -0.0191 0.04649 -0.02118 0.0525 C -0.02517 0.06453 -0.02691 0.07517 -0.03246 0.08627 C -0.03524 0.1013 -0.03906 0.12234 -0.0493 0.13136 C -0.05173 0.13067 -0.05555 0.13252 -0.05642 0.12951 C -0.06024 0.1161 -0.05677 0.11309 -0.05208 0.10685 C -0.05156 0.105 -0.05156 0.10292 -0.05069 0.1013 C -0.04878 0.09783 -0.04375 0.09182 -0.04375 0.09205 C -0.03976 0.07609 -0.0243 0.05736 -0.01267 0.0525 C -0.00816 0.04857 -0.00243 0.04163 0.00278 0.03932 C 0.00729 0.03331 0.01233 0.02683 0.01823 0.02429 C 0.01927 0.02313 0.02118 0.02059 0.02118 0.02082 " pathEditMode="relative" rAng="0" ptsTypes="fffffffffffffA">
                                      <p:cBhvr>
                                        <p:cTn id="9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74746E-6 C -0.00173 0.00717 -0.0059 0.01018 -0.0085 0.01689 C -0.01093 0.02336 -0.01024 0.03099 -0.01267 0.03747 C -0.01493 0.04348 -0.01909 0.04649 -0.02118 0.0525 C -0.02517 0.06453 -0.02691 0.07516 -0.03246 0.08627 C -0.03524 0.1013 -0.03906 0.12234 -0.0493 0.13136 C -0.05173 0.13067 -0.05555 0.13252 -0.05642 0.12951 C -0.06024 0.1161 -0.05677 0.11309 -0.05208 0.10685 C -0.05156 0.105 -0.05156 0.10292 -0.05069 0.1013 C -0.04878 0.09783 -0.04375 0.09182 -0.04375 0.09205 C -0.03975 0.07609 -0.0243 0.05736 -0.01267 0.0525 C -0.00816 0.04857 -0.00243 0.04163 0.00278 0.03932 C 0.00729 0.03331 0.01233 0.02683 0.01823 0.02429 C 0.01927 0.02313 0.02118 0.02059 0.02118 0.02082 " pathEditMode="relative" rAng="0" ptsTypes="fffffffffffffA">
                                      <p:cBhvr>
                                        <p:cTn id="10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500"/>
                            </p:stCondLst>
                            <p:childTnLst>
                              <p:par>
                                <p:cTn id="12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56 0.01689 -0.0033 0.01804 -0.0099 0.03169 C -0.0118 0.03539 -0.01562 0.04302 -0.01562 0.04302 C -0.01753 0.05088 -0.02066 0.05875 -0.02396 0.06568 C -0.02535 0.07355 -0.02743 0.07887 -0.02969 0.08627 C -0.03316 0.09737 -0.03316 0.10592 -0.03941 0.11425 C -0.04253 0.12628 -0.04392 0.13275 -0.05365 0.13691 C -0.05937 0.12512 -0.05799 0.11448 -0.05208 0.10315 C -0.04826 0.08719 -0.04288 0.07817 -0.03108 0.07494 C -0.02517 0.06985 -0.02066 0.06453 -0.01406 0.06175 C -0.00868 0.0569 -0.00104 0.05204 0.00417 0.04672 C 0.00625 0.04464 0.00764 0.04163 0.00972 0.03932 C 0.01111 0.03793 0.01267 0.03701 0.01406 0.03562 C 0.01597 0.034 0.0224 0.03053 0.0224 0.02799 " pathEditMode="relative" ptsTypes="fffffffffffffA">
                                      <p:cBhvr>
                                        <p:cTn id="1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4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7" grpId="0" animBg="1"/>
      <p:bldP spid="7" grpId="1" animBg="1"/>
      <p:bldP spid="7" grpId="2" animBg="1"/>
      <p:bldP spid="8" grpId="0" animBg="1"/>
      <p:bldP spid="8" grpId="2" animBg="1"/>
      <p:bldP spid="8" grpId="3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1" animBg="1"/>
      <p:bldP spid="12" grpId="2" animBg="1"/>
      <p:bldP spid="12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836712"/>
            <a:ext cx="5569583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2411760" y="134076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2267744" y="285293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3275856" y="134076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3851920" y="134076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4499992" y="134076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2915816" y="285293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3419872" y="285293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3851920" y="285293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-0.01457 -0.00156 -0.03076 -0.01267 -0.03561 C -0.01771 -0.034 -0.01823 -0.03515 -0.02118 -0.02983 C -0.02326 -0.02636 -0.02673 -0.01873 -0.02673 -0.01873 C -0.02916 -0.00856 -0.03559 -0.00046 -0.0408 0.00763 C -0.04444 0.01318 -0.0467 0.0192 -0.05069 0.02451 C -0.05416 0.03885 -0.05694 0.05319 -0.06059 0.06753 C -0.05955 0.07886 -0.05694 0.09436 -0.0493 0.1013 C -0.04166 0.09921 -0.03507 0.09644 -0.02812 0.09204 C -0.02725 0.09019 -0.02639 0.08834 -0.02534 0.08649 C -0.02448 0.08511 -0.02343 0.08395 -0.02257 0.08256 C -0.02048 0.07886 -0.01684 0.07146 -0.01684 0.07146 C -0.01527 0.06499 -0.0118 0.05342 -0.0085 0.0488 C -0.00607 0.03908 -0.00243 0.03076 0 0.02081 C 0.00209 0.01272 0.00434 0.01711 0.00139 0.01318 " pathEditMode="relative" ptsTypes="ffffffffffffffA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9306E-7 C 0.00278 -0.01457 -0.00156 -0.03076 -0.01268 -0.03561 C -0.01771 -0.034 -0.01823 -0.03515 -0.02118 -0.02983 C -0.02327 -0.02636 -0.02674 -0.01873 -0.02674 -0.0185 C -0.02917 -0.00856 -0.03559 -0.00046 -0.0408 0.00763 C -0.04445 0.01318 -0.0467 0.0192 -0.0507 0.02452 C -0.05417 0.03885 -0.05695 0.05319 -0.06059 0.06753 C -0.05955 0.07886 -0.05695 0.09436 -0.04931 0.1013 C -0.04167 0.09921 -0.03507 0.09644 -0.02813 0.09205 C -0.02726 0.0902 -0.02639 0.08834 -0.02535 0.08649 C -0.02448 0.08511 -0.02344 0.08395 -0.02257 0.08256 C -0.02049 0.07886 -0.01684 0.07146 -0.01684 0.07169 C -0.01528 0.06499 -0.01181 0.05342 -0.00851 0.0488 C -0.00608 0.03908 -0.00243 0.03076 2.22222E-6 0.02081 C 0.00208 0.01272 0.00434 0.01711 0.00139 0.01318 " pathEditMode="relative" rAng="0" ptsTypes="ffffffffffffffA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9306E-7 C 0.00278 -0.01457 -0.00156 -0.03076 -0.01267 -0.03561 C -0.01771 -0.034 -0.01823 -0.03515 -0.02118 -0.02983 C -0.02327 -0.02636 -0.02674 -0.01873 -0.02674 -0.0185 C -0.02917 -0.00856 -0.03559 -0.00046 -0.0408 0.00763 C -0.04445 0.01318 -0.0467 0.0192 -0.0507 0.02452 C -0.05417 0.03885 -0.05695 0.05319 -0.06059 0.06753 C -0.05955 0.07886 -0.05695 0.09436 -0.04931 0.1013 C -0.04167 0.09921 -0.03507 0.09644 -0.02813 0.09205 C -0.02726 0.0902 -0.02639 0.08834 -0.02535 0.08649 C -0.02448 0.08511 -0.02344 0.08395 -0.02257 0.08256 C -0.02049 0.07886 -0.01684 0.07146 -0.01684 0.07169 C -0.01528 0.06499 -0.01181 0.05342 -0.00851 0.0488 C -0.00608 0.03908 -0.00243 0.03076 1.38889E-6 0.02081 C 0.00208 0.01272 0.00434 0.01711 0.00139 0.01318 " pathEditMode="relative" rAng="0" ptsTypes="ffffffffffffffA">
                                      <p:cBhvr>
                                        <p:cTn id="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9306E-7 C 0.00278 -0.01457 -0.00156 -0.03076 -0.01267 -0.03561 C -0.01771 -0.034 -0.01823 -0.03515 -0.02118 -0.02983 C -0.02326 -0.02636 -0.02674 -0.01873 -0.02674 -0.0185 C -0.02917 -0.00856 -0.03559 -0.00046 -0.0408 0.00763 C -0.04444 0.01318 -0.0467 0.0192 -0.05069 0.02452 C -0.05417 0.03885 -0.05694 0.05319 -0.06059 0.06753 C -0.05955 0.07886 -0.05694 0.09436 -0.04931 0.1013 C -0.04167 0.09921 -0.03507 0.09644 -0.02813 0.09205 C -0.02726 0.0902 -0.02639 0.08834 -0.02535 0.08649 C -0.02448 0.08511 -0.02344 0.08395 -0.02257 0.08256 C -0.02049 0.07886 -0.01684 0.07146 -0.01684 0.07169 C -0.01528 0.06499 -0.01181 0.05342 -0.00851 0.0488 C -0.00608 0.03908 -0.00243 0.03076 5.55556E-7 0.02081 C 0.00208 0.01272 0.00434 0.01711 0.00139 0.01318 " pathEditMode="relative" rAng="0" ptsTypes="ffffffffffffffA">
                                      <p:cBhvr>
                                        <p:cTn id="5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5 -0.01041 -0.00052 -0.01712 -0.0085 -0.02059 C -0.01927 -0.01851 -0.0217 -0.0155 -0.03107 -0.01134 C -0.03437 -0.00648 -0.03645 -0.00232 -0.03819 0.0037 C -0.03767 0.01433 -0.03819 0.0252 -0.03663 0.03561 C -0.03559 0.04209 -0.02656 0.04394 -0.02395 0.04509 C -0.02257 0.04579 -0.01979 0.04694 -0.01979 0.04694 C -0.01232 0.0437 -0.01823 0.04764 -0.01284 0.03931 C -0.01059 0.03607 -0.00573 0.03006 -0.00573 0.03006 C -0.00312 0.01965 0 0.01086 0 0 Z " pathEditMode="relative" ptsTypes="ffffffffff">
                                      <p:cBhvr>
                                        <p:cTn id="7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18224E-6 C -0.00226 -0.0104 -0.00052 -0.01711 -0.00851 -0.02058 C -0.01927 -0.0185 -0.0217 -0.01549 -0.03108 -0.01133 C -0.03438 -0.00647 -0.03646 -0.00231 -0.0382 0.0037 C -0.03768 0.01434 -0.0382 0.02521 -0.03663 0.03562 C -0.03559 0.04209 -0.02657 0.04394 -0.02396 0.0451 C -0.02257 0.04579 -0.01979 0.04695 -0.01979 0.04718 C -0.01233 0.04371 -0.01823 0.04764 -0.01285 0.03932 C -0.01059 0.03608 -0.00573 0.03007 -0.00573 0.0303 C -0.00313 0.01966 3.05556E-6 0.01087 3.05556E-6 -3.18224E-6 Z " pathEditMode="relative" rAng="0" ptsTypes="ffffffffff">
                                      <p:cBhvr>
                                        <p:cTn id="9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12766E-7 C -0.00226 -0.01041 -0.00052 -0.01711 -0.00851 -0.02058 C -0.01927 -0.0185 -0.0217 -0.01549 -0.03108 -0.01133 C -0.03438 -0.00648 -0.03646 -0.00231 -0.0382 0.0037 C -0.03767 0.01434 -0.0382 0.02521 -0.03663 0.03562 C -0.03559 0.04209 -0.02656 0.04394 -0.02396 0.0451 C -0.02257 0.04579 -0.01979 0.04695 -0.01979 0.04718 C -0.01233 0.04371 -0.01823 0.04764 -0.01285 0.03932 C -0.01059 0.03608 -0.00573 0.03006 -0.00573 0.0303 C -0.00313 0.01966 8.33333E-7 0.01087 8.33333E-7 -2.12766E-7 Z " pathEditMode="relative" rAng="0" ptsTypes="ffffffffff">
                                      <p:cBhvr>
                                        <p:cTn id="10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50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12766E-7 C -0.00225 -0.01041 -0.00052 -0.01711 -0.0085 -0.02058 C -0.01927 -0.0185 -0.0217 -0.01549 -0.03107 -0.01133 C -0.03437 -0.00648 -0.03645 -0.00231 -0.03819 0.0037 C -0.03767 0.01434 -0.03819 0.02521 -0.03663 0.03562 C -0.03559 0.04209 -0.02656 0.04394 -0.02395 0.0451 C -0.02257 0.04579 -0.01979 0.04695 -0.01979 0.04718 C -0.01232 0.04371 -0.01823 0.04764 -0.01284 0.03932 C -0.01059 0.03608 -0.00573 0.03006 -0.00573 0.0303 C -0.00312 0.01966 -3.88889E-6 0.01087 -3.88889E-6 -2.12766E-7 Z " pathEditMode="relative" rAng="0" ptsTypes="ffffffffff">
                                      <p:cBhvr>
                                        <p:cTn id="12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b="3119"/>
          <a:stretch>
            <a:fillRect/>
          </a:stretch>
        </p:blipFill>
        <p:spPr bwMode="auto">
          <a:xfrm>
            <a:off x="1619672" y="404664"/>
            <a:ext cx="6336704" cy="5256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ятно 1 3"/>
          <p:cNvSpPr/>
          <p:nvPr/>
        </p:nvSpPr>
        <p:spPr>
          <a:xfrm>
            <a:off x="2195736" y="339299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2195736" y="213285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2411760" y="90872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ятно 1 1"/>
          <p:cNvSpPr/>
          <p:nvPr/>
        </p:nvSpPr>
        <p:spPr>
          <a:xfrm>
            <a:off x="1979712" y="508518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3743908" y="94472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4355976" y="98072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5004048" y="90872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3455876" y="2096852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1 10"/>
          <p:cNvSpPr/>
          <p:nvPr/>
        </p:nvSpPr>
        <p:spPr>
          <a:xfrm>
            <a:off x="4031940" y="2096852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но 1 11"/>
          <p:cNvSpPr/>
          <p:nvPr/>
        </p:nvSpPr>
        <p:spPr>
          <a:xfrm>
            <a:off x="4572000" y="2096852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3311860" y="339299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но 1 16"/>
          <p:cNvSpPr/>
          <p:nvPr/>
        </p:nvSpPr>
        <p:spPr>
          <a:xfrm>
            <a:off x="3887924" y="3392996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4427984" y="342900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3239852" y="504918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3743908" y="504918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но 1 20"/>
          <p:cNvSpPr/>
          <p:nvPr/>
        </p:nvSpPr>
        <p:spPr>
          <a:xfrm>
            <a:off x="4283968" y="504918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486 C -0.00104 -0.0037 0.00052 -0.00809 -0.00521 -0.01573 C -0.01042 -0.01341 -0.01267 -0.00879 -0.01788 -0.00647 C -0.02309 0.00046 -0.01996 -0.00324 -0.02917 0.00486 C -0.03055 0.00601 -0.03351 0.00856 -0.03351 0.00879 C -0.04114 0.02452 -0.04687 0.04417 -0.05746 0.05736 C -0.05972 0.06984 -0.0625 0.0821 -0.06441 0.09482 C -0.06215 0.12234 -0.06684 0.105 -0.05885 0.11563 C -0.05278 0.12373 -0.05955 0.11957 -0.05174 0.12304 C -0.04427 0.1198 -0.0368 0.11633 -0.02917 0.11378 C -0.02639 0.11124 -0.02361 0.1087 -0.02083 0.10615 C -0.01944 0.10477 -0.01649 0.10245 -0.01649 0.10268 C -0.01562 0.1006 -0.01476 0.09875 -0.01371 0.0969 C -0.01285 0.09551 -0.01094 0.09297 -0.01094 0.0932 " pathEditMode="relative" rAng="0" ptsTypes="fffffffffffffA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555 C -0.00503 -0.01411 -0.00347 -0.0185 -0.0092 -0.02613 C -0.01441 -0.02382 -0.01667 -0.01919 -0.02187 -0.01688 C -0.02708 -0.00994 -0.02396 -0.01364 -0.03316 -0.00555 C -0.03455 -0.00439 -0.0375 -0.00185 -0.0375 -0.00162 C -0.04514 0.01411 -0.05087 0.03377 -0.06146 0.04695 C -0.06371 0.05944 -0.06649 0.07169 -0.0684 0.08441 C -0.06615 0.11193 -0.07083 0.09459 -0.06285 0.10523 C -0.05677 0.11332 -0.06354 0.10916 -0.05573 0.11263 C -0.04826 0.10939 -0.0408 0.10592 -0.03316 0.10338 C -0.03038 0.10083 -0.0276 0.09829 -0.02483 0.09574 C -0.02344 0.09436 -0.02049 0.09204 -0.02049 0.09228 C -0.01962 0.09019 -0.01875 0.08834 -0.01771 0.08649 C -0.01684 0.08511 -0.01493 0.08256 -0.01493 0.08279 " pathEditMode="relative" rAng="0" ptsTypes="fffffffffffffA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578 C -0.00503 -0.01434 -0.00347 -0.01873 -0.0092 -0.02637 C -0.01441 -0.02405 -0.01666 -0.01943 -0.02187 -0.01711 C -0.02708 -0.01018 -0.02395 -0.01388 -0.03316 -0.00578 C -0.03454 -0.00463 -0.0375 -0.00208 -0.0375 -0.00185 C -0.04513 0.01388 -0.05086 0.03353 -0.06145 0.04672 C -0.06371 0.0592 -0.06649 0.07146 -0.0684 0.08418 C -0.06614 0.1117 -0.07083 0.09436 -0.06284 0.10499 C -0.05677 0.11309 -0.06354 0.10893 -0.05572 0.1124 C -0.04826 0.10916 -0.04079 0.10569 -0.03316 0.10314 C -0.03038 0.1006 -0.0276 0.09806 -0.02482 0.09551 C -0.02343 0.09413 -0.02048 0.09181 -0.02048 0.09204 C -0.01961 0.08996 -0.01875 0.08811 -0.0177 0.08626 C -0.01684 0.08487 -0.01493 0.08233 -0.01493 0.08256 " pathEditMode="relative" rAng="0" ptsTypes="fffffffffffffA">
                                      <p:cBhvr>
                                        <p:cTn id="4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8492E-6 C -0.00416 -0.00856 -0.0026 -0.01295 -0.00833 -0.02059 C -0.01354 -0.01827 -0.0158 -0.01365 -0.021 -0.01133 C -0.02621 -0.0044 -0.02309 -0.0081 -0.03229 2.28492E-6 C -0.03368 0.00115 -0.03663 0.0037 -0.03663 0.00393 C -0.04427 0.01966 -0.05 0.03931 -0.06059 0.0525 C -0.06284 0.06498 -0.06562 0.07724 -0.06753 0.08996 C -0.06527 0.11748 -0.06996 0.10014 -0.06198 0.11077 C -0.0559 0.11887 -0.06267 0.11471 -0.05486 0.11818 C -0.04739 0.11494 -0.03993 0.11147 -0.03229 0.10892 C -0.02951 0.10638 -0.02673 0.10384 -0.02396 0.10129 C -0.02257 0.09991 -0.01962 0.09759 -0.01962 0.09782 C -0.01875 0.09574 -0.01788 0.09389 -0.01684 0.09204 C -0.01597 0.09065 -0.01406 0.08811 -0.01406 0.08834 " pathEditMode="relative" rAng="0" ptsTypes="fffffffffffffA">
                                      <p:cBhvr>
                                        <p:cTn id="5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-0.00116 -0.00226 -0.00208 -0.00295 -0.0037 C -0.00382 -0.00532 -0.00295 -0.00902 -0.00434 -0.00948 C -0.00521 -0.00972 -0.0191 -0.00602 -0.02118 -0.00555 C -0.025 0.00971 -0.02622 0.00624 -0.03247 0.01873 C -0.03559 0.03191 -0.03768 0.04787 -0.0283 0.0562 C -0.0165 0.05226 -0.02674 0.05805 -0.02118 0.04879 C -0.02014 0.04694 -0.0184 0.04648 -0.01702 0.04509 C -0.01285 0.0407 -0.00955 0.03515 -0.00573 0.03006 " pathEditMode="relative" ptsTypes="ffffffffA">
                                      <p:cBhvr>
                                        <p:cTn id="7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-0.00116 -0.00226 -0.00208 -0.00295 -0.0037 C -0.00382 -0.00532 -0.00295 -0.00902 -0.00434 -0.00948 C -0.00521 -0.00972 -0.0191 -0.00602 -0.02118 -0.00555 C -0.025 0.00971 -0.02622 0.00624 -0.03247 0.01873 C -0.03559 0.03191 -0.03768 0.04787 -0.0283 0.0562 C -0.0165 0.05226 -0.02674 0.05805 -0.02118 0.04879 C -0.02014 0.04694 -0.0184 0.04648 -0.01702 0.04509 C -0.01285 0.0407 -0.00955 0.03515 -0.00573 0.03006 " pathEditMode="relative" ptsTypes="ffffffffA">
                                      <p:cBhvr>
                                        <p:cTn id="9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45976E-6 C -0.00104 -0.00116 -0.00225 -0.00208 -0.00295 -0.0037 C -0.00381 -0.00532 -0.00295 -0.00902 -0.00434 -0.00949 C -0.0052 -0.00972 -0.01909 -0.00602 -0.02118 -0.00555 C -0.025 0.00971 -0.02621 0.00624 -0.03246 0.01873 C -0.03559 0.03191 -0.03767 0.04787 -0.02829 0.05619 C -0.01649 0.05226 -0.02673 0.05804 -0.02118 0.04879 C -0.02013 0.04694 -0.0184 0.04648 -0.01701 0.04509 C -0.01284 0.0407 -0.00954 0.03515 -0.00572 0.03006 " pathEditMode="relative" rAng="0" ptsTypes="ffffffffA">
                                      <p:cBhvr>
                                        <p:cTn id="10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50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6087E-6 C -0.00104 -0.00116 -0.00225 -0.00208 -0.00295 -0.0037 C -0.00382 -0.00532 -0.00295 -0.00902 -0.00434 -0.00948 C -0.00521 -0.00972 -0.01909 -0.00602 -0.02118 -0.00555 C -0.025 0.00971 -0.02621 0.00624 -0.03246 0.01873 C -0.03559 0.03191 -0.03767 0.04787 -0.0283 0.0562 C -0.01649 0.05226 -0.02673 0.05805 -0.02118 0.04879 C -0.02014 0.04694 -0.0184 0.04648 -0.01701 0.04509 C -0.01284 0.0407 -0.00955 0.03515 -0.00573 0.03006 " pathEditMode="relative" rAng="0" ptsTypes="ffffffffA">
                                      <p:cBhvr>
                                        <p:cTn id="1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0.00625 C -0.00052 -0.00023 0.0026 -0.01087 0.01094 -0.01457 C 0.02726 -0.00948 0.02205 -0.01572 0.02656 0.00047 C 0.02413 0.01804 0.02431 0.03793 0.01667 0.05296 C 0.01476 0.06568 0.00937 0.07401 0.00399 0.08488 C -0.00156 0.09621 -0.00365 0.10662 -0.01441 0.11124 C -0.02066 0.11679 -0.02083 0.11864 -0.03125 0.11309 C -0.03194 0.11286 -0.03333 0.10292 -0.03403 0.09991 C -0.03438 0.09806 -0.03542 0.09436 -0.03542 0.09459 " pathEditMode="relative" rAng="0" ptsTypes="ffffffffA">
                                      <p:cBhvr>
                                        <p:cTn id="13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0.00116 C -0.00052 -0.00531 0.0026 -0.01595 0.01094 -0.01965 C 0.02726 -0.01457 0.02205 -0.02081 0.02656 -0.00462 C 0.02413 0.01296 0.0243 0.03284 0.01667 0.04788 C 0.01476 0.0606 0.00937 0.06892 0.00399 0.07979 C -0.00156 0.09112 -0.00365 0.10153 -0.01441 0.10616 C -0.02066 0.11171 -0.02083 0.11356 -0.03125 0.10801 C -0.03195 0.10778 -0.03333 0.09783 -0.03403 0.09482 C -0.03438 0.09297 -0.03542 0.08927 -0.03542 0.0895 " pathEditMode="relative" rAng="0" ptsTypes="ffffffffA">
                                      <p:cBhvr>
                                        <p:cTn id="15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00"/>
                            </p:stCondLst>
                            <p:childTnLst>
                              <p:par>
                                <p:cTn id="157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500"/>
                            </p:stCondLst>
                            <p:childTnLst>
                              <p:par>
                                <p:cTn id="1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0.00625 C -0.00052 -0.00023 0.0026 -0.01087 0.01094 -0.01457 C 0.02726 -0.00948 0.02205 -0.01572 0.02656 0.00047 C 0.02413 0.01804 0.0243 0.03793 0.01667 0.05296 C 0.01476 0.06568 0.00937 0.07401 0.00399 0.08488 C -0.00156 0.09621 -0.00365 0.10662 -0.01441 0.11124 C -0.02066 0.11679 -0.02083 0.11864 -0.03125 0.11309 C -0.03195 0.11286 -0.03333 0.10292 -0.03403 0.09991 C -0.03438 0.09806 -0.03542 0.09436 -0.03542 0.09459 " pathEditMode="relative" rAng="0" ptsTypes="ffffffffA">
                                      <p:cBhvr>
                                        <p:cTn id="17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8000"/>
                            </p:stCondLst>
                            <p:childTnLst>
                              <p:par>
                                <p:cTn id="172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9000"/>
                            </p:stCondLst>
                            <p:childTnLst>
                              <p:par>
                                <p:cTn id="1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9500"/>
                            </p:stCondLst>
                            <p:childTnLst>
                              <p:par>
                                <p:cTn id="1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28585E-6 C 0.00677 -0.00648 0.00989 -0.01712 0.01823 -0.02082 C 0.03455 -0.01573 0.02934 -0.02197 0.03385 -0.00578 C 0.03142 0.01179 0.0316 0.03168 0.02396 0.04671 C 0.02205 0.05943 0.01667 0.06776 0.01128 0.07863 C 0.00573 0.08996 0.00364 0.10037 -0.00712 0.10499 C -0.01337 0.11054 -0.01354 0.11239 -0.02396 0.10684 C -0.02465 0.10661 -0.02604 0.09667 -0.02674 0.09366 C -0.02708 0.09181 -0.02813 0.08811 -0.02813 0.08834 " pathEditMode="relative" rAng="0" ptsTypes="ffffffffA">
                                      <p:cBhvr>
                                        <p:cTn id="18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7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50601E-6 C 0.00694 -0.00625 0.00798 -0.00579 0.01684 -0.0037 C 0.025 0.01272 0.02187 0.02705 0.01406 0.04301 C 0.01111 0.04903 0.01093 0.05388 0.00555 0.05619 C 0.00034 0.0555 -0.00504 0.05643 -0.0099 0.05434 C -0.01129 0.05365 -0.01094 0.05064 -0.01129 0.04879 C -0.0125 0.04278 -0.0125 0.03746 -0.01841 0.03746 " pathEditMode="relative" rAng="0" ptsTypes="ffffffA">
                                      <p:cBhvr>
                                        <p:cTn id="20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"/>
                            </p:stCondLst>
                            <p:childTnLst>
                              <p:par>
                                <p:cTn id="20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38 0.0007 0.00277 0.00208 0.00416 0.00185 C 0.00711 0.00139 0.01267 -0.00208 0.01267 -0.00208 C 0.01892 0.00093 0.01944 0.00463 0.021 0.01295 C 0.01996 0.0229 0.02048 0.02868 0.01545 0.03562 C 0.01319 0.04464 0.00815 0.05504 0.00138 0.05805 C -0.0158 0.05574 -0.0099 0.05805 -0.01841 0.04672 C -0.01893 0.04487 -0.0198 0.04117 -0.0198 0.04117 " pathEditMode="relative" ptsTypes="fffffffA">
                                      <p:cBhvr>
                                        <p:cTn id="21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20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0"/>
                            </p:stCondLst>
                            <p:childTnLst>
                              <p:par>
                                <p:cTn id="23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2858E-6 C 0.00487 -0.00416 0.00851 -0.00578 0.01407 -0.00763 C 0.01598 -0.00694 0.01823 -0.0074 0.0198 -0.00578 C 0.02448 -0.00069 0.02014 0.02012 0.01841 0.02822 C 0.01754 0.03215 0.01632 0.04417 0.01407 0.04741 C 0.00938 0.05389 0.00678 0.05435 0.00139 0.05666 C -0.02413 0.05366 -0.01006 0.06198 -0.01545 0.04926 C -0.01892 0.0414 -0.01822 0.04903 -0.01822 0.04163 " pathEditMode="relative" rAng="0" ptsTypes="fffffffA">
                                      <p:cBhvr>
                                        <p:cTn id="23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8000"/>
                            </p:stCondLst>
                            <p:childTnLst>
                              <p:par>
                                <p:cTn id="23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9000"/>
                            </p:stCondLst>
                            <p:childTnLst>
                              <p:par>
                                <p:cTn id="2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9500"/>
                            </p:stCondLst>
                            <p:childTnLst>
                              <p:par>
                                <p:cTn id="24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37558E-6 C 0.00243 -0.00231 0.00434 -0.00578 0.00694 -0.00763 C 0.00954 -0.00948 0.01545 -0.01133 0.01545 -0.0111 C 0.01875 -0.00994 0.02274 -0.0104 0.02534 -0.00763 C 0.02795 -0.00485 0.02725 0.00116 0.02812 0.00555 C 0.025 0.02221 0.02274 0.03631 0.01545 0.05065 C 0.01441 0.05273 0.01302 0.05505 0.01128 0.0562 C 0.00868 0.05805 0.00277 0.0599 0.00277 0.06013 C -0.00139 0.05921 -0.00591 0.0599 -0.0099 0.05805 C -0.0132 0.05666 -0.01841 0.05065 -0.01841 0.05088 C -0.01997 0.04441 -0.0198 0.04695 -0.0198 0.04302 " pathEditMode="relative" rAng="0" ptsTypes="ffffffffffA">
                                      <p:cBhvr>
                                        <p:cTn id="24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2" grpId="0" animBg="1"/>
      <p:bldP spid="2" grpId="1" animBg="1"/>
      <p:bldP spid="2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728700"/>
            <a:ext cx="6575075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ятно 1 3"/>
          <p:cNvSpPr/>
          <p:nvPr/>
        </p:nvSpPr>
        <p:spPr>
          <a:xfrm>
            <a:off x="1511660" y="198884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ятно 1 1"/>
          <p:cNvSpPr/>
          <p:nvPr/>
        </p:nvSpPr>
        <p:spPr>
          <a:xfrm>
            <a:off x="1511660" y="324898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2627784" y="202484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3239852" y="202484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3779912" y="202484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2483768" y="324898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2951820" y="3248980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3419872" y="328498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139 C 0.00139 0.00255 0.00313 0.00347 0.00417 0.00509 C 0.00643 0.00856 0.0099 0.01642 0.0099 0.01666 C 0.02014 0.01342 0.0217 0.01249 0.02813 0.00139 C 0.03021 -0.00231 0.03386 -0.00994 0.03386 -0.00971 C 0.04028 -0.03561 0.05469 -0.04347 0.06754 -0.06059 C 0.06927 -0.06776 0.07136 -0.06961 0.07605 -0.07377 C 0.08004 -0.08186 0.08473 -0.08788 0.08872 -0.0962 C 0.08959 -0.09805 0.0915 -0.10175 0.0915 -0.10152 C 0.09323 -0.10915 0.0974 -0.11355 0.1 -0.12072 " pathEditMode="relative" rAng="0" ptsTypes="fffffffffA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37 C 0.00521 -0.00254 0.00695 -0.00162 0.00799 -2.0444E-6 C 0.01025 0.00347 0.01372 0.01133 0.01372 0.01157 C 0.02396 0.00833 0.02552 0.0074 0.03195 -0.0037 C 0.03403 -0.0074 0.03768 -0.01503 0.03768 -0.0148 C 0.0441 -0.0407 0.05851 -0.04856 0.07136 -0.06568 C 0.07309 -0.07285 0.07518 -0.0747 0.07986 -0.07886 C 0.08386 -0.08695 0.08854 -0.09297 0.09254 -0.10129 C 0.09341 -0.10314 0.09532 -0.10684 0.09532 -0.10661 C 0.09705 -0.11424 0.10122 -0.11864 0.10382 -0.12581 " pathEditMode="relative" rAng="0" ptsTypes="fffffffffA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9.15819E-7 C 0.00139 0.00116 0.00313 0.00208 0.00417 0.0037 C 0.00643 0.00717 0.0099 0.01503 0.0099 0.01526 C 0.02014 0.01203 0.0217 0.0111 0.02813 -9.15819E-7 C 0.03021 -0.0037 0.03386 -0.01133 0.03386 -0.0111 C 0.04028 -0.037 0.05469 -0.04486 0.06754 -0.06198 C 0.06927 -0.06915 0.07136 -0.071 0.07604 -0.07516 C 0.08004 -0.08326 0.08473 -0.08927 0.08872 -0.09759 C 0.08959 -0.09944 0.0915 -0.10314 0.0915 -0.10291 C 0.09323 -0.11054 0.0974 -0.11494 0.1 -0.12211 " pathEditMode="relative" rAng="0" ptsTypes="fffffffffA">
                                      <p:cBhvr>
                                        <p:cTn id="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9.15819E-7 C 0.00139 0.00116 0.00313 0.00208 0.00417 0.0037 C 0.00643 0.00717 0.0099 0.01503 0.0099 0.01526 C 0.02014 0.01203 0.02171 0.0111 0.02813 -9.15819E-7 C 0.03021 -0.0037 0.03386 -0.01133 0.03386 -0.0111 C 0.04028 -0.037 0.05469 -0.04486 0.06754 -0.06198 C 0.06927 -0.06915 0.07136 -0.071 0.07605 -0.07516 C 0.08004 -0.08326 0.08473 -0.08927 0.08872 -0.09759 C 0.08959 -0.09944 0.0915 -0.10314 0.0915 -0.10291 C 0.09323 -0.11054 0.0974 -0.11494 0.1 -0.12211 " pathEditMode="relative" rAng="0" ptsTypes="fffffffffA">
                                      <p:cBhvr>
                                        <p:cTn id="5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578 C 0.00938 0.00994 0.01146 0.00902 0.02118 0.00578 C 0.02205 0.00393 0.02257 0.00139 0.02396 -4.34783E-7 C 0.02518 -0.00116 0.02726 -0.00046 0.0283 -0.00185 C 0.03073 -0.00486 0.0316 -0.00971 0.03386 -0.01295 C 0.03855 -0.01943 0.04115 -0.02382 0.04514 -0.03191 C 0.04792 -0.03746 0.0507 -0.04186 0.05365 -0.04672 C 0.05469 -0.04857 0.05643 -0.0525 0.05643 -0.05227 " pathEditMode="relative" rAng="0" ptsTypes="fffffffA">
                                      <p:cBhvr>
                                        <p:cTn id="7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111 C 0.00937 0.01526 0.01146 0.01434 0.02118 0.0111 C 0.02205 0.00925 0.02257 0.00671 0.02396 0.00532 C 0.02517 0.00416 0.02725 0.00486 0.0283 0.00347 C 0.03073 0.00046 0.03159 -0.00439 0.03385 -0.00763 C 0.03854 -0.01411 0.04114 -0.0185 0.04514 -0.0266 C 0.04791 -0.03215 0.05069 -0.03654 0.05364 -0.0414 C 0.05468 -0.04325 0.05642 -0.04718 0.05642 -0.04695 " pathEditMode="relative" rAng="0" ptsTypes="fffffffA">
                                      <p:cBhvr>
                                        <p:cTn id="9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51064E-7 C 0.00937 0.00416 0.01146 0.00324 0.02118 8.51064E-7 C 0.02205 -0.00185 0.02257 -0.00439 0.02396 -0.00578 C 0.02517 -0.00694 0.02726 -0.00625 0.0283 -0.00763 C 0.03073 -0.01064 0.0316 -0.0155 0.03385 -0.01873 C 0.03854 -0.02521 0.04115 -0.0296 0.04514 -0.0377 C 0.04792 -0.04325 0.05069 -0.04764 0.05365 -0.0525 C 0.05469 -0.05435 0.05642 -0.05828 0.05642 -0.05805 " pathEditMode="relative" rAng="0" ptsTypes="fffffffA">
                                      <p:cBhvr>
                                        <p:cTn id="10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50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70213E-6 C 0.00938 0.00416 0.01146 0.00324 0.02118 1.70213E-6 C 0.02205 -0.00185 0.02257 -0.0044 0.02396 -0.00578 C 0.02518 -0.00694 0.02726 -0.00625 0.0283 -0.00763 C 0.03073 -0.01064 0.0316 -0.0155 0.03386 -0.01873 C 0.03854 -0.02521 0.04115 -0.0296 0.04514 -0.0377 C 0.04792 -0.04325 0.0507 -0.04764 0.05365 -0.0525 C 0.05469 -0.05435 0.05643 -0.05828 0.05643 -0.05805 " pathEditMode="relative" rAng="0" ptsTypes="fffffffA">
                                      <p:cBhvr>
                                        <p:cTn id="12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2" grpId="0" animBg="1"/>
      <p:bldP spid="2" grpId="1" animBg="1"/>
      <p:bldP spid="2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3668" y="980728"/>
            <a:ext cx="5796644" cy="2908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ятно 1 3"/>
          <p:cNvSpPr/>
          <p:nvPr/>
        </p:nvSpPr>
        <p:spPr>
          <a:xfrm>
            <a:off x="2195736" y="2204864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ятно 1 1"/>
          <p:cNvSpPr/>
          <p:nvPr/>
        </p:nvSpPr>
        <p:spPr>
          <a:xfrm>
            <a:off x="2159732" y="350100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3203848" y="2276872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3743908" y="224086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4247964" y="224086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3095836" y="350100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3563888" y="350100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3959932" y="3501008"/>
            <a:ext cx="216024" cy="216024"/>
          </a:xfrm>
          <a:prstGeom prst="irregularSeal1">
            <a:avLst/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51711E-6 C -0.00121 0.00624 -0.00278 0.01041 5E-6 0.01688 C 0.00226 0.0222 0.01268 0.02428 0.01268 0.02451 C 0.01945 0.02243 0.02344 0.02174 0.02674 0.01295 C 0.02744 0.0111 0.02726 0.00902 0.02813 0.0074 C 0.03056 0.0037 0.03403 0.00139 0.03664 -0.00208 C 0.03976 -0.01457 0.05035 -0.02197 0.05487 -0.034 C 0.05921 -0.04579 0.06042 -0.05921 0.06337 -0.07146 C 0.06251 -0.0865 0.06407 -0.10847 0.0507 -0.11448 C 0.0448 -0.11193 0.04167 -0.10453 0.03664 -0.09945 C 0.03386 -0.09667 0.02813 -0.09205 0.02813 -0.09181 C 0.02639 -0.08881 0.02414 -0.08603 0.02257 -0.08256 C 0.01771 -0.07146 0.02501 -0.08187 0.01823 -0.07331 C 0.01632 -0.06568 0.01337 -0.05759 0.00989 -0.05088 C 0.00799 -0.04302 -0.00104 -0.03793 -0.00138 -0.03007 C -0.00173 -0.02012 -0.00052 -0.00995 5E-6 1.51711E-6 Z " pathEditMode="relative" rAng="0" ptsTypes="ffffffffffffffff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51711E-6 C -0.00121 0.00624 -0.00278 0.01041 -1.11111E-6 0.01688 C 0.00226 0.0222 0.01267 0.02428 0.01267 0.02451 C 0.01945 0.02243 0.02344 0.02174 0.02674 0.01295 C 0.02743 0.0111 0.02726 0.00902 0.02813 0.0074 C 0.03056 0.0037 0.03403 0.00139 0.03663 -0.00208 C 0.03976 -0.01457 0.05035 -0.02197 0.05486 -0.034 C 0.0592 -0.04579 0.06042 -0.05921 0.06337 -0.07146 C 0.0625 -0.0865 0.06406 -0.10847 0.0507 -0.11448 C 0.04479 -0.11193 0.04167 -0.10453 0.03663 -0.09945 C 0.03386 -0.09667 0.02813 -0.09205 0.02813 -0.09181 C 0.02639 -0.08881 0.02413 -0.08603 0.02257 -0.08256 C 0.01771 -0.07146 0.025 -0.08187 0.01823 -0.07331 C 0.01632 -0.06568 0.01337 -0.05759 0.0099 -0.05088 C 0.00799 -0.04302 -0.00104 -0.03793 -0.00139 -0.03007 C -0.00173 -0.02012 -0.00052 -0.00995 -1.11111E-6 1.51711E-6 Z " pathEditMode="relative" rAng="0" ptsTypes="ffffffffffffffff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51711E-6 C -0.00122 0.00624 -0.00278 0.01041 1.11111E-6 0.01688 C 0.00226 0.0222 0.01267 0.02428 0.01267 0.02451 C 0.01944 0.02243 0.02344 0.02174 0.02674 0.01295 C 0.02743 0.0111 0.02726 0.00902 0.02812 0.0074 C 0.03055 0.0037 0.03403 0.00139 0.03663 -0.00208 C 0.03976 -0.01457 0.05035 -0.02197 0.05486 -0.034 C 0.0592 -0.04579 0.06042 -0.05921 0.06337 -0.07146 C 0.0625 -0.0865 0.06406 -0.10847 0.05069 -0.11448 C 0.04479 -0.11193 0.04167 -0.10453 0.03663 -0.09945 C 0.03385 -0.09667 0.02812 -0.09205 0.02812 -0.09181 C 0.02639 -0.08881 0.02413 -0.08603 0.02257 -0.08256 C 0.01771 -0.07146 0.025 -0.08187 0.01823 -0.07331 C 0.01632 -0.06568 0.01337 -0.05759 0.00989 -0.05088 C 0.00799 -0.04302 -0.00104 -0.03793 -0.00139 -0.03007 C -0.00174 -0.02012 -0.00052 -0.00995 1.11111E-6 1.51711E-6 Z " pathEditMode="relative" rAng="0" ptsTypes="ffffffffffffffff">
                                      <p:cBhvr>
                                        <p:cTn id="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6.01295E-7 C -0.00121 0.00624 -0.00277 0.01041 -3.61111E-6 0.01688 C 0.00226 0.0222 0.01268 0.02428 0.01268 0.02451 C 0.01945 0.02243 0.02344 0.02174 0.02674 0.01295 C 0.02743 0.0111 0.02726 0.00902 0.02813 0.0074 C 0.03056 0.0037 0.03403 0.00139 0.03664 -0.00208 C 0.03976 -0.01457 0.05035 -0.02197 0.05486 -0.034 C 0.05921 -0.04579 0.06042 -0.0592 0.06337 -0.07146 C 0.0625 -0.08649 0.06407 -0.10846 0.0507 -0.11448 C 0.0448 -0.11193 0.04167 -0.10453 0.03664 -0.09944 C 0.03386 -0.09667 0.02813 -0.09204 0.02813 -0.09181 C 0.02639 -0.08881 0.02414 -0.08603 0.02257 -0.08256 C 0.01771 -0.07146 0.025 -0.08187 0.01823 -0.07331 C 0.01632 -0.06568 0.01337 -0.05758 0.0099 -0.05088 C 0.00799 -0.04302 -0.00104 -0.03793 -0.00139 -0.03006 C -0.00173 -0.02012 -0.00052 -0.00994 -3.61111E-6 -6.01295E-7 Z " pathEditMode="relative" rAng="0" ptsTypes="ffffffffffffffff">
                                      <p:cBhvr>
                                        <p:cTn id="5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1503 C 0.00086 0.01665 0.00382 0.02336 0.00555 0.02452 C 0.00816 0.02637 0.01406 0.02822 0.01406 0.02845 C 0.01979 0.02567 0.02534 0.02313 0.0309 0.02058 C 0.03559 0.01457 0.03854 0.00717 0.04218 -1.52636E-6 C 0.04392 -0.00324 0.04514 -0.01133 0.04514 -0.0111 C 0.0427 -0.02914 0.04166 -0.04209 0.02673 -0.04695 C 0.02395 -0.04625 0.02083 -0.04648 0.01823 -0.0451 C 0.0151 -0.04325 0.00989 -0.03746 0.00989 -0.03723 C 0.00729 -0.03238 0.00329 -0.02821 0.00139 -0.02243 C 0.00017 -0.01896 -0.00139 -0.01133 -0.00139 -0.0111 C 0.00017 0.00486 3.88889E-6 0.00879 3.88889E-6 -1.52636E-6 " pathEditMode="relative" rAng="0" ptsTypes="fffffffffffA">
                                      <p:cBhvr>
                                        <p:cTn id="7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1503 C 0.00087 0.01665 0.00382 0.02336 0.00556 0.02452 C 0.00816 0.02637 0.01407 0.02822 0.01407 0.02845 C 0.0198 0.02567 0.02535 0.02313 0.03091 0.02058 C 0.03559 0.01457 0.03855 0.00717 0.04219 -1.52636E-6 C 0.04393 -0.00324 0.04514 -0.01133 0.04514 -0.0111 C 0.04271 -0.02914 0.04167 -0.04209 0.02674 -0.04695 C 0.02396 -0.04625 0.02084 -0.04648 0.01823 -0.0451 C 0.01511 -0.04325 0.0099 -0.03746 0.0099 -0.03723 C 0.0073 -0.03238 0.0033 -0.02821 0.00139 -0.02243 C 0.00018 -0.01896 -0.00139 -0.01133 -0.00139 -0.0111 C 0.00018 0.00486 -3.61111E-6 0.00879 -3.61111E-6 -1.52636E-6 " pathEditMode="relative" rAng="0" ptsTypes="fffffffffffA">
                                      <p:cBhvr>
                                        <p:cTn id="9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1503 C 0.00069 0.01665 0.0033 0.02336 0.00486 0.02452 C 0.00712 0.02637 0.01232 0.02822 0.01232 0.02845 C 0.01719 0.02567 0.02222 0.02313 0.02708 0.02058 C 0.03107 0.01457 0.03368 0.00717 0.03698 -1.52636E-6 C 0.03837 -0.00324 0.03958 -0.01133 0.03958 -0.0111 C 0.03732 -0.02914 0.03646 -0.04209 0.02344 -0.04695 C 0.021 -0.04625 0.01823 -0.04648 0.01597 -0.0451 C 0.01319 -0.04325 0.0085 -0.03746 0.0085 -0.03723 C 0.00625 -0.03238 0.00278 -0.02821 0.00121 -0.02243 C 2.22222E-6 -0.01896 -0.00122 -0.01133 -0.00122 -0.0111 C 2.22222E-6 0.00486 2.22222E-6 0.00879 2.22222E-6 -1.52636E-6 " pathEditMode="relative" rAng="0" ptsTypes="fffffffffffA">
                                      <p:cBhvr>
                                        <p:cTn id="10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50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503 C 0.00086 0.01665 0.00382 0.02336 0.00555 0.02451 C 0.00816 0.02636 0.01406 0.02821 0.01406 0.02845 C 0.01979 0.02567 0.02534 0.02313 0.0309 0.02058 C 0.03559 0.01457 0.03854 0.00717 0.04218 5.92044E-7 C 0.04392 -0.00324 0.04514 -0.01133 0.04514 -0.0111 C 0.04271 -0.02914 0.04166 -0.04209 0.02673 -0.04695 C 0.02396 -0.04625 0.02083 -0.04649 0.01823 -0.0451 C 0.0151 -0.04325 0.00989 -0.03747 0.00989 -0.03723 C 0.00729 -0.03238 0.0033 -0.02822 0.00139 -0.02243 C 0.00017 -0.01896 -0.00139 -0.01133 -0.00139 -0.0111 C 0.00017 0.00486 3.33333E-6 0.00879 3.33333E-6 5.92044E-7 " pathEditMode="relative" rAng="0" ptsTypes="fffffffffffA">
                                      <p:cBhvr>
                                        <p:cTn id="12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2" grpId="0" animBg="1"/>
      <p:bldP spid="2" grpId="1" animBg="1"/>
      <p:bldP spid="2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8</Words>
  <Application>Microsoft Office PowerPoint</Application>
  <PresentationFormat>Экран (4:3)</PresentationFormat>
  <Paragraphs>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Пользователь Windows</cp:lastModifiedBy>
  <cp:revision>23</cp:revision>
  <dcterms:created xsi:type="dcterms:W3CDTF">2012-06-05T11:37:59Z</dcterms:created>
  <dcterms:modified xsi:type="dcterms:W3CDTF">2012-08-22T17:28:55Z</dcterms:modified>
</cp:coreProperties>
</file>