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9" r:id="rId10"/>
    <p:sldId id="264" r:id="rId11"/>
    <p:sldId id="265" r:id="rId12"/>
    <p:sldId id="266" r:id="rId13"/>
    <p:sldId id="267" r:id="rId14"/>
    <p:sldId id="268" r:id="rId15"/>
    <p:sldId id="269" r:id="rId16"/>
    <p:sldId id="290" r:id="rId17"/>
    <p:sldId id="271" r:id="rId18"/>
    <p:sldId id="272" r:id="rId19"/>
    <p:sldId id="291" r:id="rId20"/>
    <p:sldId id="274" r:id="rId21"/>
    <p:sldId id="275" r:id="rId22"/>
    <p:sldId id="292" r:id="rId23"/>
    <p:sldId id="277" r:id="rId24"/>
    <p:sldId id="278" r:id="rId25"/>
    <p:sldId id="293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imgres?newwindow=1&amp;sa=X&amp;hl=ru&amp;biw=806&amp;bih=428&amp;tbm=isch&amp;tbnid=9IHq1T2o1dz3IM:&amp;imgrefurl=http://joyreactor.cc/post/619503&amp;docid=_XK-STHLbr4dTM&amp;imgurl=http://img4.joyreactor.cc/pics/post/full/art-%D0%BB%D0%B5%D1%82%D0%BE-%D0%BD%D0%B0%D1%82%D1%8E%D1%80%D0%BC%D0%BE%D1%80%D1%82-%D0%BF%D0%B5%D1%81%D0%BE%D1%87%D0%BD%D0%B8%D1%86%D0%B0-531134.jpeg&amp;w=1280&amp;h=899&amp;ei=qB9ZUsrjJsKz4ASyqICwBA&amp;zoom=1&amp;iact=rc&amp;page=2&amp;tbnh=172&amp;tbnw=224&amp;start=4&amp;ndsp=12&amp;ved=1t:429,r:8,s:0&amp;tx=120.22222900390625&amp;ty=102.33334350585937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u/imgres?newwindow=1&amp;sa=X&amp;hl=ru&amp;rlz=1T4LENN_ruRU519RU539&amp;biw=806&amp;bih=428&amp;tbm=isch&amp;tbnid=I5YaOKa4_yVhMM:&amp;imgrefurl=http://www.bibliotekar.ru/k95-Volkov_Efim/&amp;docid=rgkGKREe_xhHJM&amp;imgurl=http://www.bibliotekar.ru/k95-Volkov_Efim/9.files/image002.jpg&amp;w=859&amp;h=618&amp;ei=WiFZUpWcDYeD4ATk6YHwAQ&amp;zoom=1&amp;ved=1t:3588,r:0,s:0,i:87&amp;iact=rc&amp;page=1&amp;tbnh=177&amp;tbnw=259&amp;start=0&amp;ndsp=3&amp;tx=126.88888549804687&amp;ty=112.1111145019531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2715" y="1204381"/>
            <a:ext cx="8422747" cy="394335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Schoolbook" panose="02040604050505020304" pitchFamily="18" charset="0"/>
              </a:rPr>
              <a:t>Жанры изобразительного искусства</a:t>
            </a:r>
            <a:endParaRPr lang="ru-RU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2971" y="5704112"/>
            <a:ext cx="72710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55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238169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портрет</a:t>
            </a:r>
            <a:endParaRPr lang="ru-RU" sz="88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381693"/>
            <a:ext cx="8596668" cy="3978646"/>
          </a:xfrm>
        </p:spPr>
        <p:txBody>
          <a:bodyPr>
            <a:normAutofit/>
          </a:bodyPr>
          <a:lstStyle/>
          <a:p>
            <a:r>
              <a:rPr lang="ru-RU" sz="3600" dirty="0"/>
              <a:t>ПОРТРЕТ — жанр изобразительного искусства, посвященный изображению человека или группы людей; разновидности — автопортрет, групповой портрет, парадный, камерный, костюмированный портрет, миниатюра портретная, парсуна.</a:t>
            </a:r>
          </a:p>
        </p:txBody>
      </p:sp>
    </p:spTree>
    <p:extLst>
      <p:ext uri="{BB962C8B-B14F-4D97-AF65-F5344CB8AC3E}">
        <p14:creationId xmlns="" xmlns:p14="http://schemas.microsoft.com/office/powerpoint/2010/main" val="4087411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401" y="338986"/>
            <a:ext cx="3985787" cy="5293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69" y="338986"/>
            <a:ext cx="3993802" cy="5293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2349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115" y="744277"/>
            <a:ext cx="4041595" cy="53162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03" y="744278"/>
            <a:ext cx="4305800" cy="53162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1744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196" y="997135"/>
            <a:ext cx="4085480" cy="51322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99390" cy="4071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7110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479" y="0"/>
            <a:ext cx="8596668" cy="244548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70C0"/>
                </a:solidFill>
              </a:rPr>
              <a:t>Мифологический жанр</a:t>
            </a:r>
            <a:endParaRPr lang="ru-RU" sz="66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254102"/>
            <a:ext cx="8596668" cy="37872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spc="300" dirty="0"/>
              <a:t>МИФОЛОГИЧЕСКИЙ — посвящен событиям и героям, о которых рассказывают мифы.</a:t>
            </a:r>
          </a:p>
        </p:txBody>
      </p:sp>
    </p:spTree>
    <p:extLst>
      <p:ext uri="{BB962C8B-B14F-4D97-AF65-F5344CB8AC3E}">
        <p14:creationId xmlns="" xmlns:p14="http://schemas.microsoft.com/office/powerpoint/2010/main" val="3121860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528" y="439266"/>
            <a:ext cx="4396958" cy="5809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4953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993" y="300250"/>
            <a:ext cx="4853518" cy="60544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811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253054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Анималистический жанр</a:t>
            </a:r>
            <a:endParaRPr lang="ru-RU" sz="60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254102"/>
            <a:ext cx="8596668" cy="3787260"/>
          </a:xfrm>
        </p:spPr>
        <p:txBody>
          <a:bodyPr>
            <a:normAutofit/>
          </a:bodyPr>
          <a:lstStyle/>
          <a:p>
            <a:r>
              <a:rPr lang="ru-RU" sz="3600" dirty="0"/>
              <a:t>АНИМАЛИСТИЧЕСКИЙ — связанный с изображением животных в живописи, скульптуре и графике; сочетает естественно-научные и художественные начала.</a:t>
            </a:r>
          </a:p>
        </p:txBody>
      </p:sp>
    </p:spTree>
    <p:extLst>
      <p:ext uri="{BB962C8B-B14F-4D97-AF65-F5344CB8AC3E}">
        <p14:creationId xmlns="" xmlns:p14="http://schemas.microsoft.com/office/powerpoint/2010/main" val="22508048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08" y="320172"/>
            <a:ext cx="7920592" cy="58263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4723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53" y="294174"/>
            <a:ext cx="7553395" cy="584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8322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accent2"/>
                </a:solidFill>
                <a:latin typeface="Century Schoolbook" panose="02040604050505020304" pitchFamily="18" charset="0"/>
                <a:cs typeface="Miriam Fixed" panose="020B0509050101010101" pitchFamily="49" charset="-79"/>
              </a:rPr>
              <a:t>натюрморт</a:t>
            </a:r>
            <a:endParaRPr lang="ru-RU" sz="8800" dirty="0">
              <a:solidFill>
                <a:schemeClr val="accent2"/>
              </a:solidFill>
              <a:latin typeface="Century Schoolbook" panose="02040604050505020304" pitchFamily="18" charset="0"/>
              <a:cs typeface="Miriam Fixed" panose="020B0509050101010101" pitchFamily="49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190" y="2564626"/>
            <a:ext cx="8596668" cy="3880773"/>
          </a:xfrm>
        </p:spPr>
        <p:txBody>
          <a:bodyPr>
            <a:noAutofit/>
          </a:bodyPr>
          <a:lstStyle/>
          <a:p>
            <a:r>
              <a:rPr lang="ru-RU" sz="3200" dirty="0"/>
              <a:t>НАТЮРМОРТ — жанр изобразительного искусства, показывающий неодушевленные предметы, размещенные в реальной бытовой среде и организованные в определенную группу; картина с изображением предметов обихода, цветов, плодов, битой дичи, выловленной рыбы.</a:t>
            </a:r>
          </a:p>
        </p:txBody>
      </p:sp>
    </p:spTree>
    <p:extLst>
      <p:ext uri="{BB962C8B-B14F-4D97-AF65-F5344CB8AC3E}">
        <p14:creationId xmlns="" xmlns:p14="http://schemas.microsoft.com/office/powerpoint/2010/main" val="1806348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216904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Батальный жанр</a:t>
            </a:r>
            <a:endParaRPr lang="ru-RU" sz="72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3343348"/>
            <a:ext cx="8596668" cy="1570962"/>
          </a:xfrm>
        </p:spPr>
        <p:txBody>
          <a:bodyPr/>
          <a:lstStyle/>
          <a:p>
            <a:r>
              <a:rPr lang="ru-RU" sz="3600" dirty="0"/>
              <a:t>БАТАЛЬНЫЙ — посвященный изображению войны и военной жизни</a:t>
            </a:r>
          </a:p>
        </p:txBody>
      </p:sp>
    </p:spTree>
    <p:extLst>
      <p:ext uri="{BB962C8B-B14F-4D97-AF65-F5344CB8AC3E}">
        <p14:creationId xmlns="" xmlns:p14="http://schemas.microsoft.com/office/powerpoint/2010/main" val="9957691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04" y="380490"/>
            <a:ext cx="8244638" cy="55136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95888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21" y="716778"/>
            <a:ext cx="9054478" cy="47058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5867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255181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Исторический жанр</a:t>
            </a:r>
            <a:endParaRPr lang="ru-RU" sz="80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998921"/>
            <a:ext cx="8596668" cy="4042441"/>
          </a:xfrm>
        </p:spPr>
        <p:txBody>
          <a:bodyPr>
            <a:normAutofit/>
          </a:bodyPr>
          <a:lstStyle/>
          <a:p>
            <a:r>
              <a:rPr lang="ru-RU" sz="2800" dirty="0"/>
              <a:t>ИСТОРИЧЕСКИЙ — один из основных жанров изобразительного искусства, посвященный историческим событиям прошлого и современности, социально значимым явлениям в истории народов.</a:t>
            </a:r>
          </a:p>
        </p:txBody>
      </p:sp>
    </p:spTree>
    <p:extLst>
      <p:ext uri="{BB962C8B-B14F-4D97-AF65-F5344CB8AC3E}">
        <p14:creationId xmlns="" xmlns:p14="http://schemas.microsoft.com/office/powerpoint/2010/main" val="9373084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32" y="302769"/>
            <a:ext cx="7464057" cy="59214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565560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2" y="0"/>
            <a:ext cx="9163303" cy="59864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7838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204145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Бытовой жанр</a:t>
            </a:r>
            <a:endParaRPr lang="ru-RU" sz="72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296633"/>
            <a:ext cx="8596668" cy="3085511"/>
          </a:xfrm>
        </p:spPr>
        <p:txBody>
          <a:bodyPr/>
          <a:lstStyle/>
          <a:p>
            <a:r>
              <a:rPr lang="ru-RU" sz="3600" dirty="0"/>
              <a:t>БЫТОВОЙ — связанный с изображением повседневной частной и общественной жизни человека.</a:t>
            </a:r>
          </a:p>
        </p:txBody>
      </p:sp>
    </p:spTree>
    <p:extLst>
      <p:ext uri="{BB962C8B-B14F-4D97-AF65-F5344CB8AC3E}">
        <p14:creationId xmlns="" xmlns:p14="http://schemas.microsoft.com/office/powerpoint/2010/main" val="38976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387" y="1152839"/>
            <a:ext cx="4730683" cy="52037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00" y="153237"/>
            <a:ext cx="4032907" cy="52037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1229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2190307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пастораль</a:t>
            </a:r>
            <a:endParaRPr lang="ru-RU" sz="72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806996"/>
            <a:ext cx="8596668" cy="2447557"/>
          </a:xfrm>
        </p:spPr>
        <p:txBody>
          <a:bodyPr/>
          <a:lstStyle/>
          <a:p>
            <a:r>
              <a:rPr lang="ru-RU" sz="3600" dirty="0"/>
              <a:t>ПАСТОРАЛЬ — изображение идиллической мирной жизни пастухов и пастушек на лоне природы.</a:t>
            </a:r>
          </a:p>
        </p:txBody>
      </p:sp>
    </p:spTree>
    <p:extLst>
      <p:ext uri="{BB962C8B-B14F-4D97-AF65-F5344CB8AC3E}">
        <p14:creationId xmlns="" xmlns:p14="http://schemas.microsoft.com/office/powerpoint/2010/main" val="2231709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138435"/>
            <a:ext cx="4371499" cy="33048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609" y="2824485"/>
            <a:ext cx="4739896" cy="309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2827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576" y="2522712"/>
            <a:ext cx="4542428" cy="29738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82" y="261258"/>
            <a:ext cx="4639189" cy="3314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9930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253054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карикатура</a:t>
            </a:r>
            <a:endParaRPr lang="ru-RU" sz="72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296633"/>
            <a:ext cx="8596668" cy="3744729"/>
          </a:xfrm>
        </p:spPr>
        <p:txBody>
          <a:bodyPr>
            <a:normAutofit/>
          </a:bodyPr>
          <a:lstStyle/>
          <a:p>
            <a:r>
              <a:rPr lang="ru-RU" sz="3200" dirty="0"/>
              <a:t>КАРИКАТУРА — жанр изобразительного искусства, использующий средства сатиры и юмора, гротеска, шаржа, художественной гиперболы; изображение, в котором комический эффект создается преувеличением и заострением характерных черт.</a:t>
            </a:r>
          </a:p>
        </p:txBody>
      </p:sp>
    </p:spTree>
    <p:extLst>
      <p:ext uri="{BB962C8B-B14F-4D97-AF65-F5344CB8AC3E}">
        <p14:creationId xmlns="" xmlns:p14="http://schemas.microsoft.com/office/powerpoint/2010/main" val="23390090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7030" y="781493"/>
            <a:ext cx="4389917" cy="5545158"/>
          </a:xfrm>
          <a:prstGeom prst="rect">
            <a:avLst/>
          </a:prstGeom>
          <a:ln w="5715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4049127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225410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7200" spc="600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шарж</a:t>
            </a:r>
            <a:endParaRPr lang="ru-RU" sz="7200" spc="6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402958"/>
            <a:ext cx="8596668" cy="3447018"/>
          </a:xfrm>
        </p:spPr>
        <p:txBody>
          <a:bodyPr>
            <a:normAutofit/>
          </a:bodyPr>
          <a:lstStyle/>
          <a:p>
            <a:r>
              <a:rPr lang="ru-RU" sz="3200" dirty="0"/>
              <a:t>ШАРЖ — разновидность карикатуры, юмористическое или сатирическое изображение, в котором изменены </a:t>
            </a:r>
            <a:r>
              <a:rPr lang="ru-RU" sz="3200" dirty="0" smtClean="0"/>
              <a:t>и подчеркнуты </a:t>
            </a:r>
            <a:r>
              <a:rPr lang="ru-RU" sz="3200" dirty="0"/>
              <a:t>характерные черты человека.</a:t>
            </a:r>
          </a:p>
        </p:txBody>
      </p:sp>
    </p:spTree>
    <p:extLst>
      <p:ext uri="{BB962C8B-B14F-4D97-AF65-F5344CB8AC3E}">
        <p14:creationId xmlns="" xmlns:p14="http://schemas.microsoft.com/office/powerpoint/2010/main" val="36243081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792" y="489098"/>
            <a:ext cx="4542754" cy="58904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5568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25722" y="4155304"/>
            <a:ext cx="12192000" cy="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477687" rIns="9522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878787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sz="11200" b="0" i="0" u="none" strike="noStrike" cap="none" normalizeH="0" baseline="0" smtClean="0">
                <a:ln>
                  <a:noFill/>
                </a:ln>
                <a:solidFill>
                  <a:srgbClr val="878787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878787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                                            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sng" strike="noStrike" cap="none" normalizeH="0" baseline="0" smtClean="0">
                <a:ln>
                  <a:noFill/>
                </a:ln>
                <a:solidFill>
                  <a:srgbClr val="D6D6D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1280 × 899 - joyreactor.cc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rgbClr val="878787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722" y="548905"/>
            <a:ext cx="4638453" cy="5844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0154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68703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8800" spc="600" dirty="0" smtClean="0">
                <a:solidFill>
                  <a:srgbClr val="0070C0"/>
                </a:solidFill>
              </a:rPr>
              <a:t>пейзаж</a:t>
            </a:r>
            <a:endParaRPr lang="ru-RU" sz="8800" spc="6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466753"/>
            <a:ext cx="8596668" cy="3574609"/>
          </a:xfrm>
        </p:spPr>
        <p:txBody>
          <a:bodyPr/>
          <a:lstStyle/>
          <a:p>
            <a:r>
              <a:rPr lang="ru-RU" sz="2800" dirty="0"/>
              <a:t>ПЕЙЗАЖ — изображение какой-либо местности, картин природы: рек, гор, полей, лесов, сельского или городского ландшафта; по предмету изображения выделяют архитектурный, индустриальный пейзаж, </a:t>
            </a:r>
            <a:r>
              <a:rPr lang="ru-RU" sz="2800" dirty="0" err="1"/>
              <a:t>ведуту</a:t>
            </a:r>
            <a:r>
              <a:rPr lang="ru-RU" sz="2800" dirty="0"/>
              <a:t>, марину (изображает море), исторический и фантастический (футурологический) пейзаж.</a:t>
            </a:r>
          </a:p>
        </p:txBody>
      </p:sp>
    </p:spTree>
    <p:extLst>
      <p:ext uri="{BB962C8B-B14F-4D97-AF65-F5344CB8AC3E}">
        <p14:creationId xmlns="" xmlns:p14="http://schemas.microsoft.com/office/powerpoint/2010/main" val="15279964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0483" y="3253563"/>
            <a:ext cx="12192000" cy="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477687" rIns="9522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878787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sz="1900" b="0" i="0" u="none" strike="noStrike" cap="none" normalizeH="0" baseline="0" smtClean="0">
                <a:ln>
                  <a:noFill/>
                </a:ln>
                <a:solidFill>
                  <a:srgbClr val="878787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878787"/>
                </a:solidFill>
                <a:effectLst/>
                <a:latin typeface="Arial" panose="020B0604020202020204" pitchFamily="34" charset="0"/>
              </a:rPr>
              <a:t>        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sng" strike="noStrike" cap="none" normalizeH="0" baseline="0" smtClean="0">
                <a:ln>
                  <a:noFill/>
                </a:ln>
                <a:solidFill>
                  <a:srgbClr val="D6D6D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859 × 618 - bibliotekar.ru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rgbClr val="87878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3" descr="data:image/jpeg;base64,/9j/4AAQSkZJRgABAQAAAQABAAD/2wCEAAkGBxMTEhUUExQWFhUXGB0aGBgYGB4cGhobGhwZIBoaHh0bHygiIB0mHh4ZIjEhJSksLi8vGB8zODMsNygtLisBCgoKDg0OGxAQGy8mICY0ODI0NS83Ly80LywvLyw3LCwvLDQ0LCwsLCw3LCwsLCwsLCwsLCwsLCwsLCwsLCwsLP/AABEIAL4BCQMBIgACEQEDEQH/xAAbAAADAQEBAQEAAAAAAAAAAAAEBQYDAgcBAP/EAEAQAAIBAgQDBgMGAwgCAgMAAAECEQMhAAQSMQVBUQYTImFxgTKRoRRCscHR8CNS4QcVYnKCkqLxM1ND0iRjsv/EABoBAAMBAQEBAAAAAAAAAAAAAAIDBAEABQb/xAAuEQACAgEEAQEGBwEBAQAAAAABAgARAwQSITFBEyJRYXGRoQUUMrHB8PHRgVL/2gAMAwEAAhEDEQA/AIF656jz/Y/DHypWZhYiRIvbkb+XpjnuiZi/5364Z53K/EySWiZ5iB+zsdsLahzK8bFuoipVXCKbwNrT7Ry6+2Ni0jkp/mvpPSx2jrywTlnOgGr8BmDJgTMBjFvXnjGjTapTINwrlQ1thsLCx5++FMfMcCbA8+6ccAeaoRfENXiuN4MsOUW64YV3LtIJkufYTA036RHthVwKoKeZ0xyY3vphWJiRbaOtzthjlaJeFKQkrJ1QWgi46COe5nljc1ACBgLFz8OP3hDZhizBQIaFYEfEeZAJILAAyeV4nl2IUVZg2adMgx0IJPlP+bHzO1NDoAojmALSsaQIuDcxgfJ6qisJOvdZJ1fe1GTaN/riQLagjqWJlA7MAzSsrBzOh2FjvJ+EzyU9OWKLjPEWTKKhBVnOlNRAJg+LYyAImY6dcTwHepSpgqxqgKYBJBJAEk2B9Ok4d8Rz9OqziQ703FFF3Ip01BqN1lqjb9EHQ4sU0pJ8SHKpbIqr5ipacJPeK8m8sA2p5iQSdyDt9MaUNbNoFmEQb/TrNz0sfKWuTB0nwKTpIAJMWn9j19sfGpoX0x0gG9xcwxi1rficTDLdiPyD06JHE+ZI6oW5YWm8QJveOszEjDKiRTNxIAk/esJJMzPywLkFqWTuz3jNemSPDYkljMdN5J5DfDnLdn3qXYpdHbS8aQFIDjSbvAb4thA25g2Et3EtqVE7y2ZdyGDEAbUxAJAj4iYHIeYnrYOKXHSamqp4WPhAHhp6T8WmSPGRtMSTtvjXJ0PGAguqllLHUAQPPx38pF+WD6HCjUY1iAU0iNPib/LBkWuI+uAGM3FtmgnF+N0C3gkuiq9PXVOnXMWvc2gdZbFRw7jmun37d4siO7ZQviFiq7knVa/NTyxLN2Xo0hVgTX7st3YCS2mSWUt4b6uWmPSDgfOZJ6BQqP4dVgQ48Q1HUVLKxmCBO1ioj4sGu5LI8wGdH490P4nnzRc1KbOZiSFl157MI02M77ncCVw4RxeuAXZtHxaIMhgRKNpKKAP8OwnfBGWy6VO9VYMmEWLho8SwlgVIM8iSLwcJu0/A6tJtSiXdSz0+81XIA2Ngtj6liJwIVjyeI5Ct1GfEOPVGqKGchBE6tSklfiiG5ybAmRAmxiarcUZ6j/xg6iwNjcE2JlpN9hHTnONBlHSmO+dqs92RTGgFRcLKupbkyyJ5nBuWzlBy5AkPSAamNw/K24IveOmCfGXFGE2oCHgfxJ53JgMm07dbkgibQI22jC3OZ5QVCsxYWiTqIJFoMRtN4iAeWGXEK6hDC7GAeYImAxIvsNrbYFSuSwYkkBSrBqagNqgAaR/KJv59MKxoAbIjGzMV4nHEW1qtNXYjl4gNosbmLSOeF3F6ZaprM6NOnSTJXTaNWkGIvMbnczjXLZXQppKpIpwZfmryVJIFhNgSBfGz0GDaGYNI0zPinnOne0bWHnh6+x8os5L+fmJaDFNMh2LmBICk7Qswwne+0Rzw47SVJy9N3bxKsEW6kWM+LblYGcDcQyi0iwKgg3gQFgRY9dj1mDtIximTqV0CVKgWhSpGrR1wNY1CUkSSQSyx5DDhTe1B9UggCKKKXltomxj6kQPS+NszVNkBsAQNP3pMztP/AFgqkUVr6Kh0Qs6oSZ8UAaiQTba4BmMZNT0H4rwSuq41NF2LA7CBEb87YLsx/IWgB9oAHdWgnoedh02/d8ahpEq3Pb0/Zxy+VMIzOCIISGvA56bQDI3icYVSBYbT5enLDIomFUarmQHgRME8wQCYneCNumN/stT+YfX9MLDchhAIbxEm/wBcNf72/cYW9+BGLfRMNy6BpEiRyMfv3w3rMvdnXpIJEAAsfkItE3nAOaoKy6hIYEQBIYNzEeVvK+DkZCO7qmHFmAUzy0sB/KQZmRcHocKyuXquohcSruAPc/UKqMogQI2+8PXmDI28sC5Q0kdqYtqUubbzY7fWeuD8vkhA0tIAUAnyG/L0ja2Bu0NN1pUnWD3TFgLSQ0ax12Cm+xA64UiBiVuUjKURbF1/eIFwvII4zPeLrYMGWTYaQN+olxb9ljTr84kc7xbqN55C/wA8EZKv3WTrOukpUqUhIbxan0yCIsNBUi/M4BqKqgsXNPc32Ple3P674fqFLVF6LIoLG65+0DzdUNXVdJbSpIUciYg7wBbfH2vRdYLxzUBLATzJ/lm0wN74+cIpsks66S3iZz8Kr90EjYRYXudjOC8xTLLLLq121fdURYDmOfXphRDLQHUpXLiayR/sW8JyZdFCPpq64DxcQ1yL79MN6fZarlqzAFIqJOlQZIJEA6hIOr8Djvsrw4UGDVSdNIPUaDMKCYmOo67c9sc5zM1M/VSs50U9ICJTY6gt7uVE6iTMA21KOuHUdp54MkbIrZFKjkCH5PLBqahSARHOec6eXmPOcHZ/KgAUqE6jfvGEkQR/ykgCBBkcpwnTgmYBHdOKyqBaoYJHQOBHzFuuG2XZl/i5im9NqjlQTenpWNIFX4CTJ30kkkQYGJdhBO3moeTKMgBec8IylKnVQG2nVBMgvUMWY82MgmZ3vinqVQrIywoVSzMQDq/wmOW2MsrliHjSwITWLEWJiwjmdQjf89KtB0JZqWrSo/wkhgsSTsATPtjVyEDnkyP01JNR/wAJ4hp0/wAJUTmxlpc2tAmJI5RHO+KGllqQYhG0tEwCJuPjgzPvIxH1qlSmpphxUpuhUlDrYHaYINp5+Z3w17L5F2pEM0wSJMwRysdwRzk74rVgehFMsc8KRtLS5qg1HIJUIwBbwgRYgCYbmI9cSnaPIDMEq9SqoKEwBKJPwMLXqaVAANhDHFjnGNOk7lidK2WwkxCqI5kwPfA1DhjKoLOTUY6nEAqTEbCDCjSBf7ow2hXMHrqTvYamyiCDqVWW+oKfhIJHUgBgWEw3K8tM9kvH3kAsuyamja0WIjwiQFkTztOdeMrmEqFPBVYI4AJCMQQlRTt/hIsxtvAxRlS0QYUXBBF7Wje1+fTGHGKmqxuSqcLp6HGtw2ot8QMCdREaR4RcRvFpxHr2c+01UTSNBVjN9JddMkrEDUOQ+VseocS0UqRdhMfyjxGdx5zc4ieIcdpIw7lfEdW82eDAAg818sLKATvUIMm8/wBn1pxTLTGkaKbkDUSdMAWPSTGBeH8KDtTqP4WBaQwUbaQoURYBZbmTsMOM5nnqFS7HWOYsJnpsOd8A0slakSotM6vhJKkzcXPTnbbCSEWy3mEHY8CTfGODOlWnXevT7l9VC2qmYNQuB4fiDFib8hztg6pwkJpUkDSDbVyEmb+Vo8sMeKtTWk1MS01NS6ltIurDxT4dg8j2wj4FnKeaYJ8cLFSxHiAAVVJk38RPiPwi5mcZbuOPEKwvM1zzK5VlQd0XEMSNTaaZEtMELIEAchq3jHHbGi1KihBHcuummnMNCkLM3ElzPIYa5zu2pU3gK2rey6lGrUGIifiUSR+OFVTOoatGm4nRSrMuu6s7lAAnmtMMfKcPQg0Is2JIZFTTm7Esh8QvcR7xEW9MbUaLFQzifADO4IIgfQbYqMlkXDmooGxB6idzbny9jjDiNMBFDRIUeIAC1zeBf26eWFvqAGocmVadCw9o0IgNRTRCrchVIcgSCDaCdpHIe+FQGoEGYF/pt6bfLDkCSqqRY6pBBnytHMn64/VUporg/FqkXuCBy8ufthqtc1j6R2/3/JPVaMqZ36/9Yz+1emD+J0tKk9Rv6dfn9BhZ3C9cPWiIhyS09KqcMYqHDQ0xMCDe4sBMk8ueBhkEer3b6qVQfDMAyBYg31Anl62w1pZiEOpgIMrb4WmQLEfj0HXGzfxQveLOkSupoYaR8RUGJkWv8sRb9jAjqEQSpB7iDgmfZSKD+GohA0m2sX8Qnew2wxcl/ComQed/P8PxwPxfLM6hXUN4JFQsA/pBJOqdJkG97WwHw7OuG7urKvHhbYMBv6MOYODC7zvE05NqbQYb2oyK5fh2V7uQKtYOwO0hW28vCu+BeOOzlEVLIxJMwGKiVUHa7QT0i+4nft72rptTo0aSJU7qFDtcK4VZIT4SRMSeZ2tjHg/C3en3zxrrPJUA2WD15mNueoemLCDtkYNG4fQyggPCE6ATYnkbGYJNz0wdX4dqpqaJ0AwDYFSbxImZ5Sp9Z5ZtXXvGR23K6juBtpUnrtbfDrL5DYM00/5YhYnmTeefTlGPLzt6YB8/aVYzbd8SAOYzK0szl6NGo1aq5192uuKWldY0hSQGLfEIjDXsdwwrllnUCdTukGQA7KREcwBP4GLeqdl6dOiXclUDQI2kgQALxtyjlhdXpyxJHiLGwPmeloIM/wDWN1OqH5dW29zcK1lIvqLcnQOgAbbBYjboDzG8bWm22KDhteoPC8aN4YAgMSABG0kXjAeXZ4n2t0n8J+YGGXChYVZDK3xgE7TMxcRALT+mPP07WwIB+MfkXi4my3DGGeqfZmNP+EIp1BrpEM9QFQhPgACsf4ZUQRYxdjwvMFe9OdoVVh28Sqa1PSg0QndguBZT4lGxwwy1Fjna70wToo0SoLWa9ZgsiRBkQRNh54fcIVWoBwJFUF4Ii1Qloj/Ufnj2wgrmR3zBVzFWmsjKr3QAtrAqgGxPd6CI5xrLHpNsa1+LoNJS62II+HTMNy3G0fhha+cOlqMNqUjQD/JEgwSTyZbzdOWJzNs2lnpkUyT4pA0EgRqYSL8tUgnadscfcItsldSxrcUp1ayIDKpDsR/MZ0D2ALHp4cOhDCxFxYiD748x4QCtMBn/AIjnvKngAhmtA5soACgz92N5xX8Cz1SdB9pUg+l2McrRgwTdGCuUE0Y9zWWWojI4DKwgg88IOC5t6OYbKVmBYy1Jr/xE3BP/AOweING+gNbURh1nswUpltj88R/HNVdQS2ipTYVaFTTdW2/2wSCOYJwyE+QKYz7XZr4UamGWNSsSd9jseh+uPPMxTIdCJAcMBI5kqzAXuQsmcUZzwcQ12UwwkQHi4j+WTIncHlhNxppNOQBocaegnUJ6T4rn0xO70YH6jNswiqpKkqdPiuS02kch1sYtzwpz1cmnSDrLB1gLsDBggjwkEFv3v9zwZ1aNoMeZg39MZ5liqKI/l3NyREkR5E3xPuB5NXG/p66gCsS1UiToqFRqHMLTJgRaLb4X9laa081mUsJ1NtNijT//AEME0K7a6izOxE+87+f44DH8DNJmQZDo9OoNvEVIQLF2NwdraOWKUPB4m0T3HHEtJy1MgXSqylTN9QUjb0Pr7Y3ymVR6JrMQxQOEQbi9LUduhEC4knfHKUl+z11YNAKzpIHi0mbP+HOLYNyuUApKQ2hQWBU/e1BJ3gTCTIn4T7SZctDrmOXHfyiJ8947gA8hBJJ5wfTljnNKWAsQxMAExty3EN/S2C82KakFdMneAGBEcp5z088L+I02AAnQGuYE3vsfunyxKhDOCBXzldlU2k/SIctle7VizBnBvBMz73gHr1xln0UupW4tA5iN5GO1rvV1SxkEi8mb/v5Y60gKSQfCOQ35mTb9jHpBvhzJWT2uTF3ECHqgdCTA8zYH3nf+XHzuR5f7cfMosy8WY/QSP1wZ4umGOa4hYgK5lNUy4em87wCCTeZFvP8Aphq1ICoxpkhYbSPPSd4wnr5qKLKDdio/5qfnh7wagatUUwSshgWG4sb39vnhvohaueYMjNyIBZ4YSs0k0iJBlQCsH5TzmcLs1lR3CvUGqO7dqgPiTSxBZR97e48j0w2qMUcEbLbzttHyx3l8kKhFCmP/ACSAJ5sDP1J+WFoRZjjzURf2u5GjSOVFEJ411ArEFQqBbjcWn3OG/DMipy9Bq1Qt/wCIhKfgBAa4ZySxYCbqU5b8039qXBGyooU3qNUNIaFLGTpMkAk8xEYO4TmNeWpSRpHLykn264pYgY7MGjwBH+aqIlTLhgCTUK3NxCEjqY5bjfB9HPADYHdfh6e9v+sIK1emK1JySXViV5i6kE+Hp77+WGFBwQ0ySTMz943/ADOPK1GnXKvAlCMyGyZVfbaHc/ZnLq1emaoPLSDsCOflHPCfLsNGhP8A1nbdbWAJ6H8POxPajhuWqUKYpvGaChQ6nUQgVpDDYIQG9xN4xN8E4pqy1IOIKqUcqbgoCsiNiSB88Mz4LxoFHXvgJktmJPcraWfSCrFSNi07f1gHGdXiJSAjMAxKqwWV1Xm950zO3QYUV80hFAKAveNMadTQyOT4F8yBMc/PDPg9JGpVJOllYqtgNm0my+Ww29eUuPSv1XUrbNi7/vzh/ZnOGn9rMwzhBTWT4ISAviAhQxsN4Mchixq1u5oiFgIoULPIWH5YhuzVQEurkBmzba156EVHmdwNWn2b0iq4rXVrK1uYgc7z+/1x6KBgPaMjyZF7WTHF88xPfaTNlIBAkEiPIkG/+7rhbXzCaQoIJcSVYRIU+ISD6bx8UeWHuZomYAJBBB6XEHba1sT3ca3LgAgHuyVE+P78RyDaVjqh2gyKZcZHckbd2RDs7VFRv4QiCQIuOpjyMD00j0w0yTPSU1QSVCzqXTbqGG+r9NhgHJ5AABnFj96Tux5gwZvO5FvmwFR6YIkkE39j+nIdMEdRiLbQZi43HtGF1+LCugE6lItF5nZhG8b/ALspzeZZTbwgWmBt5jzv9ROOKFYJWCoCEfVOkFTq3vuPFc7bje+CiE0Bm0mBJEsIvYCTEmD6YY5AIsSjELs3E2bZ0cEkmmqnvF5Ffu1Oq6Tc9VncgYA4k40if503G38QA7+dr4b5miApYJZvh8okfdtPrO3rhDnxU7yH/wDHVZYIsEYQdN9g2kQeZtzErNBtxjSljifM8CwK7Ai362wBmKoG+wk38hhnxLYaW1KNoi0kxtvPXCnNN4HMSQpMcsCmLcILEqYDXqxWRYGl6TC3VSDv7nn1w4yuXNSmEKiFGpL3LD1/mgA7Dbywvr0EPcszaNNSJMwQyMAsxYlo3w84HTipo8M+LoTsbahty2HL2w3MAqEDsTg5ZrPmC8L1dzWNVSH1EkKJUQxggEAHle4OC8uoqZauq2fUriAfCFnebRB288LuD5uklaqPtPeM4kIwOpVVIJk77A/TkThvwdapoZkINWoBwzG5VdRgA2lmsfUnkMRVZvr7R2+htkvna+mANoOm4BBI3gbes8tsJs1mdQBM3iCD05+vMY34q8ESLARYjl5b9bjCPL1NaqZ8iJ67QOW34Yb6AHMBNST4muTcBnC7kzDG8nnIH09cfatQqZM6dDEgmZ35++BTTh3hgbC/MTNvX0x1XB7tVtLkL5kTJt8r4eqgkTd00yVIqqjyE36i+Cu98x8v6Y/JUDKpET6dDfH7V5D5f0wLUZm4iE1qhhiYubSDBkixj5YoeDcQZKrMqlj3bwBzNo3gDzOFjZQOAdvFMHa23zw67M5tKNVnqeHRTck3M7QAAOvPFjEMRQkINCIctxHUlIbuUUkxbYTax9sVHZWh3ucoraCD8IIgBWF4vMx88Shc1Ki5hTGuWtaNVx54aLxN6FJq1Dw1aVGrLREE6QrCRDEatj6YUca3YjgxuC/2xBkZKTOahQqpc7tCG5+ZwB2bqg5XSSbEx9D+uBe2ecqVqS1KrancU2YgRcoOUnHPZA/wT/mInlsMFkx3j2mEHIAYR5UpyyPI8IYAD/FF8OeDZJ6rBVmCwFr2JiT0tJg9MJ6ZNp6G3S0Tt59Rij7H1A+ZVDCrJdoFoVW/MrGICcgIAM1dvmOM92cfKAGmUFOGUsBpZ+81WcSZI31CN9sRvCcwKdTM0luUrmI3Je+kR0Ooe3QYt+3DlczllV2FMoWNMmwCgQRNgZgX9sTeT4ci56vUCjxU1nyI0yfeRfyOA1GX2mB54v7yjEu1b+M7y1NzperIIgAAyABsJjmdx5RywwRzuUIk7XveSw9TOCFVJDFpEki1rfv6YYfFflt5fucRH8QZWuoLafcODEvZx1+15pjOsMizzhhP1IBxYo66L/hv74iuEU9Obzigf+sk+zD5xp+WKQUBp0mTNt4n1wOpzMXvnx+wmAbFn3NZ4U6btBCoC5/0ifwwJwOiwoIDpDFQzkDdmu/+qefL2jAXHG1d1QUgd4wDlbEKt238hHuMPMkyHUkxt0tGw974Ru2pz5/iYXFgTSkQQLGPpueWAeJq7EBXKQbiBpg2iImAJNjhiHUGBfyAg+t/wwHn+ILpIi4F9QuJw7SsVcMBcRlfdwDRgbuJNPQXUg+IbiCYaAQbAKbHfkMfqPEadYsqxrSBVUqVAYgHwq0NpuYMTAnAeWLMCR4oBIUXYkTyEkdTPIThbxHPsx1UvAQIhbSL+FjEsPXmTEY92gTccEO2P6jjy+QGwwHUqN4tBloIAubn4CLRIIn2GMQusA+JZAtpKwbWMnltPO3WcaZViPIFgJJgcrE8uR9PrNm1CEbQPrDRCPMV5jNnTTpAKiFJLM669doUwwEAlgLcoknG4y6UimuQWiCVtEiSJYW5zB9cYZThaMaYOoxpMIZ+EAjxQAASIuIA6cvlWpRks6kTMw2oLP3AQSCRvI1C+NQeodik1XgQMh2jcZ3meGJBGnvBYaWVlOpWkMImBJ5xIi/Uinl4rGKikLICrZU1CDYQRY729RGEg4qahpkwtKAQLwNUkkgA9ZsOuA+yecqDu0Hjh9GlmIDlSQLi8x63OEvpc3NPzNGVB2OI3r8HQZimxqGkaZZYlQzhusbzpMAdPbDfgNQuKylYpIlpkl2BkSf80G9vriK7QJVIqEFp1DxCxlD4bgAj+nXDT+zdu8FRGu1TLsFB3NRGU2nnYmfLGLpXI3s1/wATTkHAAm1agWDLqUkhtcsVIS1gR4RIPO1uQGEHGuGUqTmFcBTCKqrEHrDap1HrytygXtLqpoyMZKgoGaSZ2jlHOJ2nnjkKtIq1KoHN1gbxtccp5c/bDvSZDdxNqwi2jT11WMgA7gD4TG0exxwxZq52ikIECLtv74b18gFmo4MsuoSDBZR8MkATsN+RO242Q4bFOQ4cfEWWbzckzfyvfDA/Fw1mdCkVULuZ/rgqfL6/1xjRqWggg467zyxgUzrEaMpIBE2nba5GHPZ+gX+0giT9meBYEmB5H8Jx+pZQ3WLWxtl1NGjm6i/EKB0kTMkx+z749FWBNCQG5H5akYpaeVOB/tHXFDwTha1TVWqC6sqgqLT40MA8iYiesYX5XSQnXSD7QMWHYridHK/aK2ZbRTVE8RBNyxAAAuTOFNktqqPVfMkv7R6IpGoqeEIyqI3gJpjbp9cI+xZ/huJ+9+X9MO/7QWLtXYXBeQYi02sfLCnsNlGqLUCCSILCYte/76Y1tqrZPEIEstAQk6lq011EjS09D7YsOw+cWlVdnDkldI0Alt5MR6D92xLU8qz5mmgiSGAJMA/PHpXYhRlsnWzBEtLHTPiIWBpHv+OOyBevMUpJIkRleMNmM3Vq1L6ZHiOpgNb6VB22E7ew2xpT4g32120kI1HSCIAYqVJP+a8bGbdMb9ksq2dGazT6db1X0pBWCNttrGNifDJnCJKVT7Q86gwXSQAdQDQT4fTlbEhXDldx5Aoyjdlx1xx4lbUqBSHBVgpuALiYi2rlYE9Z9Adkc+SGYrEGIJ5QD12jEvkuJs1OqsEeKLGxAvqMj4iSxmefKME5DiBdHEErrbc7bRcCes8jOEtoSygEfC/hDbOl2IyyGaT7bmCH+KnTMjrLQLeRBxQZespEWIAuT+k2x57k6mnMERc0+VoGqfxP1xS5ZTRpGpUT4Rq3MwATJ5R57Y7VaPYODzwBFqwc8iFZMCpmazWK0QKaxca2Gpxv00DDHKU2VY+/ubTvy5+ntic4VmKKIqOfFUBqne7MQxJPXb104cV+KwvhN5gg8jFx5+uI8mHIx2gfDn4TSiUDGBr1SDGn0J6WO2FHEM69wwAJM/szgTNcTAIYAAxBHLz/AGMCV+IFxEiMXafSshsgCKv2q7mzZghCoO8zHMmPpYfXqcZUmbSSBMdML82SBIucc5DM23E9P0xf6RKWsrV1HBlOtJ3C1CWJUQaci8m7CYCkGbecYHzBUCaTgjVuJkRIjyNvL5YCfiehVCtJa7Dp5fvytfAdHxVtaAaouP57yFgm5uY9T1x5GPSZlJZv0j+/5Hsy/wDsN4bm2FOIBsVvsTcG3W++FZyLKrrU0gajoQEghOVosBt5bcsPM/mV0r3cEMSfhCmbzbyMg/5Ywo4vmFBo1WGm7UWJnVMAp4enIkkwAI3IxfhvhgtA8GSZarbd1FVMxoX/AAWE38Jg23/6xp2O4g+sHVGuoSxIEpL2u3tt1wPWI76kR1dfmJ/LDHs13VNmRlBYVdzEgvcRaSukqZuPF6YfqECoeLi8ZthzU/domYVHFPUu+9jItMC0TscFf2VZipmcwJqaamh016VJIXSRvaYtMbYz49WLVDqmASFPlMmDzn9MCf2SGM8qizeOOgmm8H5gYFBWEWPE0m2Ne+D9s0dC2pgX1IWYRGow0rc2k/LAtTK667EFV1KumCAAQfmBt4vPDXtZkgH012P/AMcskHYAehFvpjBMwoqGmkg6ZOpQRpkiQdwf0wBY1O2g/CZdoMlVJVUrJ4zABsCHuYJBDEmbjzNsc5kKrQNSkLBDDaIEAxMW/qcCccqRUoXkLUWD08V/TBmfqazO0bx1/Y3k4QEIpTGkApuX6RRk6hYEtZp22wTGMckCCwP8xM42kYd6QPmLDH3T0ruxJ29MKO2VQJkq4jxOoA02O/4bCPM4pqadAI9vljX7ODuFt6+ftiPHqdrAxzYUPRk3wjKpUy9FmSCaayBaJA6Y2rcGStUpZcnRTc66l91pSWXqJncHD56SbQPYYke0/FDl83lmWQIaZuGDWI6iImPPG4XL5hXxnOqKhCtDu32Xpvww1abq6s6vqG0O248rgfL3m/7GqI76urAEBZmYNj/X64puDcLp5rhuVR5ANND8RAJAjYRzuOWx6Yz4b2Q+zVWq5diDGkrNiDy/D5YSNvoZMLNySZzGsisOuJQ5fs3lwdQWTJIJMkbSPz98GJxDK1CaNVIQz/FnTqcuV0Ai5vM8gYHMYnK+czOUpu7EMqq7wb3g6QCDO/PE+OD06vC8vXDqtanTr16jAz3jA89jqDMoPIRHIY38Ow5NzPkax0J2oyY9o2ipb9kOHJRy6osGC8NzI7xtz12wm7LZQF87UMhnrsgnoskDkeZ/UYM7O8TVaFEarKoDH/FHiPpqM4TdiuKN3dQ1AE/jVTfmWK3v0vcxuMecq5Ccze8j6WZaClIPh/E74nwkio/VzJj4RYaVEXsB0G+AKfDWRdKzcySeu+KnRRnUWUE3PiHPn5Tj6BRbZ1t5j8dsepi12RFC+6ee2lJJPElMhw1/tJYOoYUzYiTBsQPP9cU/G6WqmtPSZzFTQFdpimLvz+EKD5QQbzgReGIlVqoqKzsACWIsouAAIA23/HBGXoF6vfvUUhVhAp+H+Z5IIuIG3LG5cxyNu+H3/wBnIpX2agmd4HUc96soxMhTa14Er0ESPM9bBvwOuTeDPOb+5w1zfEESN3nmjBifa2PlPijnanUA9BP1thmPU5lUColxZ4ETHs3W8j744HZ+sOUe+KSnm6pHwMfUr+mO+8rH7n/IYZ+bzHsCL9NgepMPwOucYr2ariYA8vEMVrLXIsl/NsdtRrR/4/8Akf0wa63MooAQghknT7P1uYH+4Ya8E4ZUp1AQQDBGreJ6CQPK/InnhoUq86fvOMxQqnkF9T/TC82ryOhV6oxuPduFCzAONZY033pilmG8XhEo8gkg8g7ET/iaeZwj47wNtDC5tqAO4O4Bt7e+KzOcMWrTam7alYaWHkcYUOCsAF7wkRF/ESIi564nwa30k2XKn0zZOSJD5HJq6U6oNy8sJ2OnSwx+FAU8zUYtZ1Vh6i2KzLdmUpFgpaGMkTAnngypwmmbEAn0/XBv+JD3wPyhknnKoNV5+8QRaJBANsLeAKaOeLp4QyuFaCQGKkCQLxJi2PRaPBkn4RtP7gY1PBKRU+IA223BB5+Y3/c4UfxBB3N/KkG7nm/Dk77JUGJBIBUjppYx7wwwSOH+PWB4isGDJgSZgev0xV5PstQoju2d3XUSAAARJYkWuZJ68hvgzL8Go8qMxsWYnfC8muxknaZnpkHkdzzDtVlWWrRQ2M3B3Bnn6fnh9U4QwPiEjkYInzvth92j7KNmaqVCY7sQANpJm5PoMOqHCWI8bt6CQMA+tG1aPPmEoXkSIo8NUm5IPMDmcbf3Qv8Ai+f9MWdLgYBnVJ84wX/dy9cD+dhbZ+bKySNInoDyP1x33WmA3hEbkQvzI3xlRaQZEsT4dQuLfCCNxabnH16TErchQJNiFYk+RAA/T1wZKzX1KLZUV9581JbxgF5jzA+dsSvavstXzppaGQBJKnVIM7iZ32+WLEZdwQ2pSeY08r+EgW2647SqxYgjf4Qosb/e22vg0yem25e5j5MTVuFXFvZ3h7UcslN1BdBptckXiAD0/DBNesi//G5I30i48jqgTgmrAPimNvh5c7zt8sCVax8Oh9LWGogkbzMEA/XE7KrtuJmViZaBH2kv2mGZzYOXo0u6BIDFyATzi2y9SAf1l24Tn6CItRHFOiKg8KgppqmXmBcb3i3yx6vTzhN5WJ30kdJjnboRJ8sfGqaiQCTFhvFx9fKRa4xXg1npLtUCoL6VApJaK+EcFyrFa9MArUWxBtex9DuL7YB7OZGjmMrmFgwcw6gAn7oUTI89REe+GtLhYpGaTaA33BBBm52IG/kDc4C4VlGygZEXWHbWSbHUfiMDaTsJPniU9NtN9V94vD6aDaxHmJ892VFNyFfMR5AN9QOe8eeM6PZkkyKlb/VA/LFkc4xEsuk/5j+AEb4zfi+mx3A6N+SYYuZq6mFV7B4k9R7NAGZqH/WY9N8GJwFP5CbQQdvfG+a4qpb4JhZnxWvGxWMaVuPFVlkUBSsyCRD2B8PqOWCbK/mcu26ufshwdaY8FPT6b4YplOs/LAdLtCgbRo25Kg/HVglePrtocdCI/CcLGoY+I2sYHc1+ygfePyP5jBSUR0+h/TAQ4sDsjbxf+hxsK/oPWcb6jHxM9nwYatHyx1VS3wx6H88BU8wTaaY8zqxv3jcqlH31/rg7ecQp8wbM9591R/vP/wBcIcxwnMzKVQOcGCBPSwxVUnqHZqHqNR+hONBTqX1MkHoo/MnHeoR2BAKe65E/Y8+BY0zHPTfHFDM51SA1ND1a4P4Ae+LjSq7uB8hgarmUXdhHUmB9cLORW42iCEKG7Mk63Fq4B00SWjmf39cJKvHeIBr5e0m23oJH449CGfo/zL8wfTaf2MfqtWntrUE+gP1wG1B2n7zS7d7p5Znu0GZV2LUai3kE6gse1/acMuy/H69QsmhixJgiQNgb6vu/vfFxVyKneqY8won/AIzgH+7KIkqpY9VN/nIjGu+Ejbsk7IWN3GOR4aZ1u4veBy98HrSRbyfQ3gflifVVvBqo3Pcn3icd1KbEDRVuOp39jiM4aPBEIOV6lCmZTYY2IUifxxIpma4G6XPUEzyF9vnjepxCspBIMdOXLe354A4Mk4ZTconVZxz4eg+X9MIDxkk7fLA/29+h+WF7H90du+cLynG6VUgQROxJj6fngvM5ykl9UXFhzm39Zx5oakEaSQRtGA8/xVdJpmdSmzKbw12Ujzjz35Y+ifQgddTzrzG569SzaEwrTAnzP6+nljDPcV7q5EqSL/TcTB9ceQ5HOPlyCtQgtaAZjoSeZ/XDXK9pGVWFUakKnUZvy8UG3nhbaIqeOZxbIQD5nqlLiNKool1LHZJEgjkefvGE+Z7SZZWVKnhY7SbmOX06480yfGBSI0VFOkyOhwr45xFK1QPVdZECx6HAjRc8niEpzluevrPZMpx3L1G0IwJOwPM9NowLm+OUkBllEMVaeRFiDPmD+WPHchx9aD66WpWXVBnedh/35YPzfaX7TUk0mLOIZVXUCfQX5Aje4wJ0B3fCG+nZx8ZdZjtlTUkNvFouDPO2Bq3benpsTY7AfUdRvv0xB/3iyN3Yo92Nz3loBiZBM26b+WAU4kzNpZkpId3VS0fr8ueKk0mECL/JMBVy7ynbyoa6pA0E+E7kgxzneOWPQUywqDUqiG594/1vHyx4rwN8irK9epUdtV1VbeRk6RuQZ8tse4UKSaKbyxDCAQT+FsS61VxkbBUs0qbDV8QZuGjXOin8MA62J32idvPGwyCMHR1Uh1Aa/Ijbf8px2zxXCeIykgmNO49598MqtMEEQMedmLGpagW5PU+GxcKpad5NzflI+o5Y2yvD2/lIHpOD3Qo4YCzCINrjnab8t8b0kgmwAN956eXphZLjrzCCpXymOXyABmMbtlhMxgh3gcrYJyWW72TJHK0QPMeeKdIHZuIrKVAqL6uU8BIG2Fr0uWLFsj4SJ3wizWVYHbHtgGp57hsZuJ/soP31HTf9Ix1SyijeoPW/P2wa+WFtxInf+mBGoW3H7GFFT5Y/aEct9AGatlaJU6q4AP8AjA38mAwA/Acosg15uT8QN/bH7MZNSYZhHO4i4tbfA2ZyqgHVVpqIkzBgT1vf5YgbGUPsE0Y8OGHtAXOaPAOHsS4rj+X41G3rffH7M8IyAA//ACF3gA1Ln5H8sCVeE5amIFVdRiSSsfFJ2Pta/nGM3pUGKQtNgI1HvB7kKsscU1Y/U1RQv/5E0q5Oikha1MA7w1S/r4o/DAS5Wi1TSM8FNpVSwj5sf2ca8XGXDAK4QAif4bne8GYG3LAlFsmtYiQ9RgLinTIW4A+G45WJ9sCuNWWxf0mk80amzrRuVzuoqxURU581i8Hbn1thdmKjCwqFhP8AMT+Q8sHdrchSy5C00QGoxdtagC8E+OQRv/XElluJnu1soBIsBMb2GqTGBOkLCxBfYZQZUVp8LVRF5Gq1jE+W9/XBFPMVhEu4I5Ewfwwir9paqqSndoQpiKaT7HSSD5464V2nqMinwg7RpUbWnwgYW+lyqtwFQHox7VrVZnW5HRzq/ERHtjnv6nRf9uMl7QV4gOQOg2vv8+eBP7yq/wDsqf7j+uEjHkMP2x00i6+Yrm2rc/FPTkMB0sqzlj3iowBY6iVBi8AgHxHkIw5fLuwgRt+/njmrwbTZjcgSfMnH0OTOPE0ZEHc44Tw3WQalZaYO7lkhVkx4CJLGDcG0gkbAscv2ey7nSc+gST4Q6sRH3ixCjTHKLHrGBsrwZWIBO7kf6QoIMepx3SySqgFpIEmBMnz8sT+oT0YLavGOos4zwmjRI0VRVRiNLqwJg7yobfl5+WBq5ohj3asSYgMgVpsCIUkRvfD/AC2VUAjaTabgWxquUpE7lYFyE1BbgTYzEk/TecZv98Ea8XQEQU6QYMVpAS8gksSoNgu8ECJ2mTvyw8ahmcuAtIspBltMEao9xz5eWO1y6aiFctpJK+CA2/UyPl7YOynZ85oiDdQDDDcncCNgAJE74UzW0A6l3bgdQPh2YzjguK1LU0jXVelqgyCP4lwIOwEeXXHI9mq2acoDl0hZJprSINxAPdmBMW/Q4o85wahSZRoFQgkku07iNMIwWxuDYzg7h3GV76uAjKFVEWGJGzEeE2Eath+eJ21BUNsHI/7LEV2A3Ga8G4KmWHfHui6gEsigchMkcrTAi9yMWNMswgCYBO2JSlXbu3MwSHFvSMWPAXHeCSfEDiPIWdhvj8aqgsQesXFRRaChJlRO4EzyidsMkRgCQItvHTGbZcPUVVvqSoJJPlzxQ5bxU1YAeJQd+onpi5NKrICYtsjFiAZPZhCw2uLiOZGP1EaiIG/OPlf8sMMzQY72I3jzxh3JU6hsY9j/AFw78qoqReq4JmDLAiNjg7gxaSAcY06ImZMnqThnlMrpBZQCehJA+cH8MLx6Upk3Ry5TkoRhHnjGvlgxvjp2aLAE+Zj8jjScWVKGAI5ijiHD7iNoxO5pdMzy/YHvizqrM+KPSPzBxL8Qp6mYTsJvzItygeeFPfUkyoFNiTecy4sRuTJ9YM4VcSpMyQAY1AExyFz+/PD7MbWg4Aq0y5I2tsJubETPocOU+mgJkvDsQIsqUlIcuCQALAwd9wSDthLxTK6dJ5SD73xSUnbxgQP4bNMDcdDFiPLAPGKvhpEc1MyAbhm6j0w5eyJhPEns09UEatSggRuAw/A7424ZxWsKxFNyyllWFsCegJGDc/WqjQV1AFR4gCJImYPM2Pzwr4NnnZ6MtXJLgMC3n6bWm99x54QvCngR/B5syk7e8RqUQq64YkFTqMxHIQRa15H1OPO61R2p62Yli1yTJN8egf2p50KKY1OrXsFWDEWLEzFz4djAx5/leLFTLJTqRJhlAG0W0xt+74zCCUFCNarnPee++9/ocfuFViZJgEsTAAABJkwBYC+ww3XtDS7slspRZ4gM0mNzYH9Yxg/F6JITL5dQ1QhnUHXbbQIRSrSJtO9rYMlmO0r+0wKKNGapmCOeP32pvLCuvxAkABVEC5EyfWTHyxz9p88N/LD3RW5oxesAPXl6Y5+3NcgSTzJt647y/EW0tRmEYSQQDeVMgkSDYbRtj5lFUyDJ8Bg9DaJ62nbHLjVuxMfEBOeGrWdiEgmbACTO0KBzOGmW4PUKszEqqHxNpkgixkSOcYTpV0sonrP5YsshUH2SpuSZG/Uf97Y1sQXkRLY1JknURTUVDU0E7SrHVNh8O2GK9napYhnpzJAgsxYrOyopYTECQMJu0VdCaf8ACEhSCwZvFyG5I3vYDB+Y0FA1NCh0LENIm2okm97xG09MBkxlVBHmULiQACaUsk6Q5VghJAYggTeQDty+mK/sax71l0yGTeDaNjPKbi+JXLZVyj1k3p6WE3iDbf3wT2czFepXpuRWrTYnxNBgxe/XbEWQFfalOJQeJV8b7N90uukrsGMsLtdhv1vA+fniYy2TqrWrE03TxJq1KR90ib8uXtio47x4lKiE1gF8DlEDaJB0htUKA20++I/hwqy9Q1NR0odJLMw0sbwQQB8JNxOoYnOJizFvI/5HKQAKlPUcaTBHiXrzHXDrJVTToU6mobx67225YkMtxAvULOAdzAGlb3iFiBtMXw+pcVT7Kp06VLMCoJMWaBMzExvOwmcCcRJNiMNACOOHcRclW0NC2llizAX+gOKvgWbV6cRcGDPkfD9Ix5nwPjJYnwO7QSSgtAjcKJ6XM+UYruA8QTxNtabDziOUn1xXiGxa2yXJ+qwZZEzyGOPs63tvhCvGQzaeckfL9nDxTbnik7geRFhlPMyo0xOlhJFweo5bc8HKcBu4Nxcr09NsbUswGAINiJx1++EhA4E2nH5jjFn849P64wXNBxCGeROMsQi9CD53Nsg+ES3Q26RsPngP7ERssiJ33kk4+t3hqeLSVDT5iRAE89p98H1aljAJgbCL/O2FbQebMSzWaoSXrUVPhi52n3nnYYXfZyDqCvLH4dMkRIFt7jDfPr8IEqxOm14Em89P1wl7SBqdYaWI0Jc6osfU/hjCtoaP1ixYYAj6QitQptliC7IQWkAAH4YMjp5YWcS4DrSn3e4kgs9Pbe6zO3TAHEOIMiU9LESWJ3HT5i2AkzXeXqtJixYzzsBO2JCcyHcp4j92MiiOYVxjgjLTQFzYR/DlzJJMgagBYi4PTAHDOHGlUSFeq03qCAo6kEzqPKLc7474nxB2M06upmAkFQRAtpUBfDufhxrS4lWJQNUpwp+Fdx7EfuMAubLXzhbMV+ag39olWtmO7CiwZvDpA2C31ERG/PEJmck9FhrG6gwfqLHFp2hopUs9RjN1030mb2MXJA6e9sI+KUQUQaw5phYmQIPxAgD4rKCZ9J3xfp8wFCLY8kExBUcGYECdug9TjNu6Cie870sLgroCc7RqL+UgYL4iF72FRaYj4VLEW5+NiZPrj7VpUppilSfMMVaVOpSDFoFNiSB8XLb5VtksCFjXmDPWpaQF165uTp0EXiIuDta43vjHvj5Y4r5J0Cl1jUJEkTHWJke+B8MVzU0pHyOBU8QA8PyI5Y7p55VkAcyI3PQR5XOF/En2PIW874Dy6ksIIHiHL8sYtCawscw+pUhzy2PXkDiop8X74L3aLSUiHVJglVPi8V9j15DEjxbUlSCVPhGyxvij7OVIyrsohpPpa49NoxpcA3FMtgQDiqGoUC3MGBt57n0xRZDJ6so7LcJ3cn1sPriOz1UtBPMH6k88P+H8UKZc0yZV1DfCJkBefTCM+U+kscmLmo94NmKYoZiXQhl0xq8UxF13jz2xO0s8aZQK5ADAkAkCZ6fPC0oy1WQNYGPb09D+OMc7UhyegXClG7iNGPbbe+U/Gcoz1kdKZMKXquDAZVO7SYLX23M2nAOd4jUVVo6yaavrCctW2rrMW3xUcErB8qFMkaYM+YxG8cT+K8WgD5f9nDGYP2OoheOpW9n882Z16ginQQqKAqKDIkA7fdvPvjZsk9Gi6MyHQVazb6h93rF5Plif7MZsKDIN6bLbHVGt4LfzYSuMbqEMuaIM2yeYZTKkiZUwTce2LPhWZ00yhAJusgyeVpBg3xDhIYDzH1/6w/ytd0UlTBHPyNjiwYrEkyZAalLwLMBqxDEyIIEWsTqm/ri2yecBZhOx5/L8seS8KzTLUkG4/rix4HmWZnJxuXG12IlcgAlHSdRrBmCTsSDHrOOmdBIgREx06j3H54GokwZPM/jjLNDRqY3uLfv1xKMR8CH6/vMJXPU3Fr6hMHmPQ7DG2XqqgIHU/sD2wvy9yCdzHy6Y7ZDMz5Y5cLCY+cGa5fNk6puTFwPT8vwOO6+ep7WJHLc/vbASmEJ8p+mF65s6LbsxA8hefwxpU9TBk5ufc7nVUMwsVSI6tq5xvb8Tid4xxEuyVFaH0MT6wbfL8Tg7ilIaQNhHITznErUeJGDTGpFTGym7nzO1qtanrOtlp2k3A2tPuLeeFzVTG8YzrViRp+6DYTYefr5+WBayE7GDOC9GhOZ7NxrT4oS6r4KQAPiSmJkHnBBM9Z9ox1wiqS7GAxaYZhceYk2JxPGodZW/X5/9YbcB4gwL07aWUzYTHqRibJpwOVEcrk9mfeO5pEchiQwHwxI1WtIPmflhDRqNVcrRQuT90fFHvv7Yy47mCKjgluVhsYjfCGbRhiYVFxqICAY2zGechqZYgBtWgkxqmJHLVEiek4+V6lNhT+zo1J1SKjGqW1tzIEDSN7Cd/K6bH01IxRSxwBA4h2coaSSi1O7t4mE3gTLARMzbpGA9eOznqmnRrfRM6dR0z1jafPGXeHGzan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60203" y="26310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74172"/>
            <a:ext cx="4789714" cy="3445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434" y="2631005"/>
            <a:ext cx="4473301" cy="34268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8115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165" y="399054"/>
            <a:ext cx="4858913" cy="3152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84" y="3551274"/>
            <a:ext cx="4531540" cy="32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747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82" y="199529"/>
            <a:ext cx="4405622" cy="4185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507" y="2647406"/>
            <a:ext cx="4635796" cy="34749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5133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62" y="361507"/>
            <a:ext cx="7236469" cy="60786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9347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TC103457510[[fn=Савон]]</Template>
  <TotalTime>288</TotalTime>
  <Words>274</Words>
  <Application>Microsoft Office PowerPoint</Application>
  <PresentationFormat>Произвольный</PresentationFormat>
  <Paragraphs>27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Грань</vt:lpstr>
      <vt:lpstr>Жанры изобразительного искусства</vt:lpstr>
      <vt:lpstr>натюрморт</vt:lpstr>
      <vt:lpstr>Слайд 3</vt:lpstr>
      <vt:lpstr>Слайд 4</vt:lpstr>
      <vt:lpstr>пейзаж</vt:lpstr>
      <vt:lpstr>Слайд 6</vt:lpstr>
      <vt:lpstr>Слайд 7</vt:lpstr>
      <vt:lpstr>Слайд 8</vt:lpstr>
      <vt:lpstr>Слайд 9</vt:lpstr>
      <vt:lpstr>портрет</vt:lpstr>
      <vt:lpstr>Слайд 11</vt:lpstr>
      <vt:lpstr>Слайд 12</vt:lpstr>
      <vt:lpstr>Слайд 13</vt:lpstr>
      <vt:lpstr>Мифологический жанр</vt:lpstr>
      <vt:lpstr>Слайд 15</vt:lpstr>
      <vt:lpstr>Слайд 16</vt:lpstr>
      <vt:lpstr>Анималистический жанр</vt:lpstr>
      <vt:lpstr>Слайд 18</vt:lpstr>
      <vt:lpstr>Слайд 19</vt:lpstr>
      <vt:lpstr>Батальный жанр</vt:lpstr>
      <vt:lpstr>Слайд 21</vt:lpstr>
      <vt:lpstr>Слайд 22</vt:lpstr>
      <vt:lpstr>Исторический жанр</vt:lpstr>
      <vt:lpstr>Слайд 24</vt:lpstr>
      <vt:lpstr>Слайд 25</vt:lpstr>
      <vt:lpstr>Бытовой жанр</vt:lpstr>
      <vt:lpstr>Слайд 27</vt:lpstr>
      <vt:lpstr>пастораль</vt:lpstr>
      <vt:lpstr>Слайд 29</vt:lpstr>
      <vt:lpstr>карикатура</vt:lpstr>
      <vt:lpstr>Слайд 31</vt:lpstr>
      <vt:lpstr>шарж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Жанры изобразительного искусства</dc:title>
  <dc:creator>Ольга Крылова</dc:creator>
  <cp:lastModifiedBy>Александр</cp:lastModifiedBy>
  <cp:revision>21</cp:revision>
  <dcterms:created xsi:type="dcterms:W3CDTF">2013-10-12T09:39:39Z</dcterms:created>
  <dcterms:modified xsi:type="dcterms:W3CDTF">2013-10-21T08:55:46Z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1329087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