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  <p:sldMasterId id="2147484044" r:id="rId2"/>
    <p:sldMasterId id="2147484068" r:id="rId3"/>
  </p:sldMasterIdLst>
  <p:notesMasterIdLst>
    <p:notesMasterId r:id="rId23"/>
  </p:notesMasterIdLst>
  <p:sldIdLst>
    <p:sldId id="267" r:id="rId4"/>
    <p:sldId id="284" r:id="rId5"/>
    <p:sldId id="286" r:id="rId6"/>
    <p:sldId id="275" r:id="rId7"/>
    <p:sldId id="276" r:id="rId8"/>
    <p:sldId id="290" r:id="rId9"/>
    <p:sldId id="287" r:id="rId10"/>
    <p:sldId id="291" r:id="rId11"/>
    <p:sldId id="292" r:id="rId12"/>
    <p:sldId id="294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8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ww" initials="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DBEDE-AAB9-46E0-A6DD-40C6A060E2F9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8D913-9AB1-4079-9B05-A082F28E63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63559D-BFBD-4751-8B75-04E220B90395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FB5B00-B735-4FA6-9889-9B9D38392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116632"/>
            <a:ext cx="7406640" cy="1584176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Дополнительное образование в интернате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060848"/>
            <a:ext cx="7406640" cy="43204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Дополнительное образование детей сегодня –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это поисковое образование, предоставляющее воспитанникам веер возможностей выбора своей судьбы.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своему содержанию дополнительное образование детей может охватывать многие стороны жизни. Именно поэтому оно в состоянии удовлетворять самые разнообразные интересы личности.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</a:rPr>
              <a:t>Экологическое воспитание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8" name="Содержимое 7" descr="2012 март природа (20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063" y="1052737"/>
            <a:ext cx="3788747" cy="2345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Содержимое 6" descr="2012 март природа (15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552" y="1052736"/>
            <a:ext cx="3534544" cy="227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5 046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39552" y="3573015"/>
            <a:ext cx="3528392" cy="29793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5 00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48064" y="3645024"/>
            <a:ext cx="367240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1815480"/>
          </a:xfrm>
        </p:spPr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Наши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Традиции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2996952"/>
            <a:ext cx="4545292" cy="2880320"/>
          </a:xfrm>
        </p:spPr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В интернате </a:t>
            </a:r>
          </a:p>
          <a:p>
            <a:pPr algn="ctr"/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за эти годы</a:t>
            </a:r>
          </a:p>
          <a:p>
            <a:pPr algn="ctr"/>
            <a:r>
              <a:rPr lang="ru-RU" sz="3600" i="1" dirty="0" smtClean="0">
                <a:latin typeface="Arial" pitchFamily="34" charset="0"/>
                <a:cs typeface="Arial" pitchFamily="34" charset="0"/>
              </a:rPr>
              <a:t>появились свои традиции</a:t>
            </a:r>
            <a:endParaRPr lang="ru-RU" sz="3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ережка ольховая 2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2204864"/>
            <a:ext cx="2699792" cy="20248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масленица (26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032448" cy="237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новогодний праздник декабрь 2006 (3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4211706"/>
            <a:ext cx="3816423" cy="26462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611560" y="1124744"/>
            <a:ext cx="4206240" cy="4206240"/>
          </a:xfrm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176" y="188640"/>
            <a:ext cx="2661922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День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открытых дверей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56176" y="2636912"/>
            <a:ext cx="2661922" cy="3744416"/>
          </a:xfrm>
        </p:spPr>
        <p:txBody>
          <a:bodyPr>
            <a:normAutofit lnSpcReduction="10000"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Здравствуйте! Здравствуйте! Здравствуйте!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Слышится в школьном дворе.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Что же такое? - спросит прохожий, -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Шум и гам в школе моей?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А просто сегодня в нашей школе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День открытых дверей.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день открдверей (19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520" y="260648"/>
            <a:ext cx="3456384" cy="2060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День открытых дверей (2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4581128"/>
            <a:ext cx="3512881" cy="1914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канирование006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51520" y="2492896"/>
            <a:ext cx="3522070" cy="1891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день открдверей (17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23928" y="3429000"/>
            <a:ext cx="2160240" cy="3066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день открдверей (4)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923928" y="404664"/>
            <a:ext cx="213740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427984" y="2780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9992" y="602128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184482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640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2007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40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16632"/>
            <a:ext cx="2445898" cy="223224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Ново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годний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маскарад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44208" y="2564904"/>
            <a:ext cx="2373890" cy="410445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Надевай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Скорее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Маску!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Забегай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Скорее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сказку!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нашей сказке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 нашей сказке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Посреди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Веселой пляски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Расписной,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Волшебный снег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Опускается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На всех!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7" name="Рисунок 6" descr="новогодний праздник декабрь 2006 (2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75856" y="116632"/>
            <a:ext cx="2304256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новый год декабрь 2008 (18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2132856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SAM_054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07504" y="4509120"/>
            <a:ext cx="2952327" cy="21086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нг праздник декабрь 2011 (9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275856" y="3284984"/>
            <a:ext cx="2376264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 descr="новогодний праздник декабрь 2006 (4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116632"/>
            <a:ext cx="2880320" cy="1848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3851920" y="27089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3608" y="15567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2006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71600" y="37890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43608" y="61653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404664"/>
            <a:ext cx="3429000" cy="1800200"/>
          </a:xfrm>
        </p:spPr>
        <p:txBody>
          <a:bodyPr/>
          <a:lstStyle/>
          <a:p>
            <a:pPr algn="ctr"/>
            <a:r>
              <a:rPr lang="ru-RU" dirty="0" smtClean="0"/>
              <a:t>День защитника Отечества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940152" y="2636912"/>
            <a:ext cx="2877946" cy="3816424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/>
              <a:t>Сегодняшний день</a:t>
            </a:r>
            <a:br>
              <a:rPr lang="ru-RU" sz="1900" dirty="0" smtClean="0"/>
            </a:br>
            <a:r>
              <a:rPr lang="ru-RU" sz="1900" dirty="0" smtClean="0"/>
              <a:t>Постарайся запомнить</a:t>
            </a:r>
            <a:br>
              <a:rPr lang="ru-RU" sz="1900" dirty="0" smtClean="0"/>
            </a:br>
            <a:r>
              <a:rPr lang="ru-RU" sz="1900" dirty="0" smtClean="0"/>
              <a:t>И в сердце его сохрани.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 Ты сильный, ты смелый,</a:t>
            </a:r>
            <a:br>
              <a:rPr lang="ru-RU" sz="1900" dirty="0" smtClean="0"/>
            </a:br>
            <a:r>
              <a:rPr lang="ru-RU" sz="1900" dirty="0" smtClean="0"/>
              <a:t>И враг вероломный</a:t>
            </a:r>
          </a:p>
          <a:p>
            <a:r>
              <a:rPr lang="ru-RU" sz="1900" dirty="0" smtClean="0"/>
              <a:t>Боится к тебе подойти.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И есть еще в жизни</a:t>
            </a:r>
            <a:br>
              <a:rPr lang="ru-RU" sz="1900" dirty="0" smtClean="0"/>
            </a:br>
            <a:r>
              <a:rPr lang="ru-RU" sz="1900" dirty="0" smtClean="0"/>
              <a:t>Большие дела,</a:t>
            </a:r>
            <a:br>
              <a:rPr lang="ru-RU" sz="1900" dirty="0" smtClean="0"/>
            </a:br>
            <a:r>
              <a:rPr lang="ru-RU" sz="1900" dirty="0" smtClean="0"/>
              <a:t>Куда тебя честь</a:t>
            </a:r>
            <a:br>
              <a:rPr lang="ru-RU" sz="1900" dirty="0" smtClean="0"/>
            </a:br>
            <a:r>
              <a:rPr lang="ru-RU" sz="1900" dirty="0" smtClean="0"/>
              <a:t>За собой не звала,</a:t>
            </a:r>
            <a:br>
              <a:rPr lang="ru-RU" sz="1900" dirty="0" smtClean="0"/>
            </a:br>
            <a:r>
              <a:rPr lang="ru-RU" sz="1900" dirty="0" smtClean="0"/>
              <a:t>Ты смело ступай,</a:t>
            </a:r>
            <a:br>
              <a:rPr lang="ru-RU" sz="1900" dirty="0" smtClean="0"/>
            </a:br>
            <a:r>
              <a:rPr lang="ru-RU" sz="1900" dirty="0" smtClean="0"/>
              <a:t>Наготове копье!</a:t>
            </a:r>
          </a:p>
          <a:p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Борись за любимых,</a:t>
            </a:r>
            <a:br>
              <a:rPr lang="ru-RU" sz="1900" dirty="0" smtClean="0"/>
            </a:br>
            <a:r>
              <a:rPr lang="ru-RU" sz="1900" dirty="0" smtClean="0"/>
              <a:t>За счастье свое!</a:t>
            </a:r>
            <a:br>
              <a:rPr lang="ru-RU" sz="1900" dirty="0" smtClean="0"/>
            </a:br>
            <a:r>
              <a:rPr lang="ru-RU" sz="1900" b="1" dirty="0" smtClean="0"/>
              <a:t> </a:t>
            </a:r>
            <a:endParaRPr lang="ru-RU" sz="19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5 00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347864" y="908720"/>
            <a:ext cx="2448272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SCF599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504" y="3356992"/>
            <a:ext cx="3648405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F5994.jpg"/>
          <p:cNvPicPr>
            <a:picLocks noGrp="1" noChangeAspect="1"/>
          </p:cNvPicPr>
          <p:nvPr>
            <p:ph type="pic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7504" y="476672"/>
            <a:ext cx="3620286" cy="2900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60648"/>
            <a:ext cx="2373890" cy="18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Масленичные гуляния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16216" y="2132856"/>
            <a:ext cx="2301882" cy="4464496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Этот праздник к нам идет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Раннею весною,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Сколько радостей несет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Он всегда с собою!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Ледяные горы ждут,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снежок сверкает,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Санки с горок вниз бегут,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Смех не умолкает.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Дома аромат блинов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Праздничный чудесный,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На блины друзей зовем,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Будем есть их вместе.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007 масленица (2)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707904" y="404664"/>
            <a:ext cx="2592288" cy="2787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масленица (57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2420888"/>
            <a:ext cx="339286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масленица09 (4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4581128"/>
            <a:ext cx="338437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2011масленица (5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707904" y="3356992"/>
            <a:ext cx="2592288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масленица09 (5)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79512" y="116632"/>
            <a:ext cx="3366034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427984" y="27809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2007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177281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59632" y="39330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624" y="62373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58052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3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88640"/>
            <a:ext cx="215786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День</a:t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r>
              <a:rPr lang="ru-RU" sz="3600" dirty="0" smtClean="0">
                <a:latin typeface="Arial" pitchFamily="34" charset="0"/>
                <a:cs typeface="Arial" pitchFamily="34" charset="0"/>
              </a:rPr>
              <a:t> Победы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32240" y="1484784"/>
            <a:ext cx="2085858" cy="5040560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Мы встречаем день Победы,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Он идёт в цветах, знамёнах.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Всех героев мы сегодня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Называем поимённо.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Знаем мы: совсем не просто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Он пришёл к нам - День Победы.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Этот день завоевали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Наши папы, наши деды.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И поэтому сегодня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Ордена они надели.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Мы, идя на праздник с ними,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Песню звонкую запели.</a:t>
            </a:r>
          </a:p>
        </p:txBody>
      </p:sp>
      <p:pic>
        <p:nvPicPr>
          <p:cNvPr id="6" name="Рисунок 5" descr="2005день победы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2420888"/>
            <a:ext cx="3240360" cy="1981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05день победы (1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260648"/>
            <a:ext cx="3240360" cy="199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канирование004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3528" y="4581127"/>
            <a:ext cx="3240360" cy="2034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сканирование0038.jpg"/>
          <p:cNvPicPr>
            <a:picLocks noChangeAspect="1"/>
          </p:cNvPicPr>
          <p:nvPr/>
        </p:nvPicPr>
        <p:blipFill>
          <a:blip r:embed="rId5" cstate="email"/>
          <a:srcRect b="-6362"/>
          <a:stretch>
            <a:fillRect/>
          </a:stretch>
        </p:blipFill>
        <p:spPr>
          <a:xfrm>
            <a:off x="3779912" y="3356992"/>
            <a:ext cx="19442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сканирование008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851920" y="476672"/>
            <a:ext cx="1800200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1403648" y="17728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936" y="27089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59632" y="393305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2005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530120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616530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188640"/>
            <a:ext cx="2301882" cy="1656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Праздник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урожая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372200" y="2132856"/>
            <a:ext cx="2445898" cy="4536504"/>
          </a:xfrm>
        </p:spPr>
        <p:txBody>
          <a:bodyPr/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Осень золотая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огород летит.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Сбором урожая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Душу веселит.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И зелен, и густ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На грядке вырос куст.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Покопай немножко: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 кустом картошка.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Неказиста, шишковата,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А придет на стол она,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Скажут весело ребята: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“Ну, рассыпчата, вкусна!”</a:t>
            </a:r>
          </a:p>
          <a:p>
            <a:endParaRPr lang="ru-RU" dirty="0"/>
          </a:p>
        </p:txBody>
      </p:sp>
      <p:pic>
        <p:nvPicPr>
          <p:cNvPr id="6" name="Рисунок 5" descr="картошка2011 (1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2420888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09картошка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1663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09картошка (7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4653136"/>
            <a:ext cx="2808312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галя 02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131840" y="764704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галя 036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31840" y="3284984"/>
            <a:ext cx="313184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1619672" y="2606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75857" y="3244334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1680" y="4653136"/>
            <a:ext cx="864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2009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420888"/>
            <a:ext cx="696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19873" y="836712"/>
            <a:ext cx="7920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2011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idx="1"/>
          </p:nvPr>
        </p:nvSpPr>
        <p:spPr/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2200" y="188640"/>
            <a:ext cx="2445898" cy="1656184"/>
          </a:xfrm>
        </p:spPr>
        <p:txBody>
          <a:bodyPr/>
          <a:lstStyle/>
          <a:p>
            <a:pPr algn="ctr"/>
            <a:r>
              <a:rPr lang="ru-RU" dirty="0" err="1" smtClean="0">
                <a:latin typeface="Arial" pitchFamily="34" charset="0"/>
                <a:cs typeface="Arial" pitchFamily="34" charset="0"/>
              </a:rPr>
              <a:t>Совмест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err="1" smtClean="0">
                <a:latin typeface="Arial" pitchFamily="34" charset="0"/>
                <a:cs typeface="Arial" pitchFamily="34" charset="0"/>
              </a:rPr>
              <a:t>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походы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444208" y="1988840"/>
            <a:ext cx="2373890" cy="460851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поход идем мы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в выходной,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Сегодня мы туристы,--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 поход, в поход любой ценой,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В поход, на воздух чистый.</a:t>
            </a:r>
          </a:p>
          <a:p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Топ, топ, топ.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Пора в поход.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Шаг назад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и два вперёд.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Не спеши,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не торопись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И в лесу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не заблудись.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Песню весело запой,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Чтобы пели все </a:t>
            </a:r>
          </a:p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с тобой.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сканирование0078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635896" y="332656"/>
            <a:ext cx="2088232" cy="2953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сканирование00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635896" y="3429000"/>
            <a:ext cx="2088232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поход на Банное (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95536" y="188640"/>
            <a:ext cx="3024336" cy="1967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0-05-15 поход Койра 011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95536" y="2276872"/>
            <a:ext cx="3024336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0-05-15 поход Койра 02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95536" y="4581128"/>
            <a:ext cx="309634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4139952" y="62373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9952" y="278092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2002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1700808"/>
            <a:ext cx="1304528" cy="37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2007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40050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63093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2010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Добро пожаловать 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в интернат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с. Куанда!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30574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Здесь каждый день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 каждый час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Дела находятся у нас.</a:t>
            </a:r>
          </a:p>
          <a:p>
            <a:pPr algn="ctr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Танцуем, учимся, поем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 очень весело живем!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-99392"/>
            <a:ext cx="7498080" cy="99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88640"/>
            <a:ext cx="3657600" cy="5998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Художественно-эстетическое направление</a:t>
            </a:r>
          </a:p>
          <a:p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260648"/>
            <a:ext cx="3657600" cy="5926792"/>
          </a:xfrm>
        </p:spPr>
        <p:txBody>
          <a:bodyPr>
            <a:normAutofit/>
          </a:bodyPr>
          <a:lstStyle/>
          <a:p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Этно-туристическое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направление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2011открытое занятие (3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836712"/>
            <a:ext cx="3048339" cy="22862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сканирование00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4560608"/>
            <a:ext cx="3456384" cy="22973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7" descr="S63013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7704" y="2636912"/>
            <a:ext cx="3384376" cy="22098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Туняхов ключ 02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64043" y="1052736"/>
            <a:ext cx="3679957" cy="2759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2010-05-15 поход Койра 02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436095" y="4077072"/>
            <a:ext cx="3707904" cy="27809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79512" y="9807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«Страна мастеров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23728" y="27809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630932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Эвенкийский язык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27784" y="44371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«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Рукоделие»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64502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Arial" pitchFamily="34" charset="0"/>
                <a:cs typeface="Arial" pitchFamily="34" charset="0"/>
              </a:rPr>
              <a:t>Этнотуристическая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программа «Вектор»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4046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476672"/>
            <a:ext cx="3657600" cy="5710768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Допрофессиональное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направление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476672"/>
            <a:ext cx="3657600" cy="57107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Профессиональное направление</a:t>
            </a:r>
          </a:p>
          <a:p>
            <a:endParaRPr lang="ru-RU" sz="2400" dirty="0"/>
          </a:p>
        </p:txBody>
      </p:sp>
      <p:pic>
        <p:nvPicPr>
          <p:cNvPr id="5" name="Picture 4" descr="покос июль 2009 трактор косил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00192" y="1268760"/>
            <a:ext cx="2232248" cy="29756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 descr="покос июль 2009 0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4365104"/>
            <a:ext cx="3070952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043608" y="1484784"/>
            <a:ext cx="4032449" cy="26997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21" descr="S63013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835696" y="4509120"/>
            <a:ext cx="2860675" cy="2146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47664" y="364502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Кулинария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123728" y="47251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Швейное дело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37890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Тракторное дело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45091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Автодело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Воспитательная</a:t>
            </a:r>
            <a:br>
              <a:rPr lang="ru-RU" sz="4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работа в интернате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Тема интерната: внедрение современных педтехнологий  в воспитательный процесс.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Цель - повышение теоретического уровня воспитателей в вопросах воспитания и умения применять полученные знания в практической деятельности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b="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  воспитателей  объединяет 15 педагогов</a:t>
            </a:r>
            <a:r>
              <a:rPr lang="ru-RU" sz="2200" b="0" i="1" dirty="0" smtClean="0">
                <a:solidFill>
                  <a:srgbClr val="002060"/>
                </a:solidFill>
              </a:rPr>
              <a:t/>
            </a:r>
            <a:br>
              <a:rPr lang="ru-RU" sz="2200" b="0" i="1" dirty="0" smtClean="0">
                <a:solidFill>
                  <a:srgbClr val="002060"/>
                </a:solidFill>
              </a:rPr>
            </a:br>
            <a:endParaRPr lang="ru-RU" sz="2200" b="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755576" y="4437112"/>
            <a:ext cx="7772400" cy="1944216"/>
          </a:xfrm>
        </p:spPr>
        <p:txBody>
          <a:bodyPr numCol="2"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algn="l"/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135248"/>
          <a:ext cx="87129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5760640"/>
              </a:tblGrid>
              <a:tr h="360040">
                <a:tc>
                  <a:txBody>
                    <a:bodyPr/>
                    <a:lstStyle/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категория – 1 человек</a:t>
                      </a:r>
                    </a:p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II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категория – 5 человек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разряд – 9 человек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Высшее образование – 7 человек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Среднее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специальное  образование – 7 человек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Среднее</a:t>
                      </a:r>
                      <a:r>
                        <a:rPr kumimoji="0" lang="ru-RU" sz="1800" b="1" kern="1200" baseline="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техническое образование – 1 человек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365104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работы</a:t>
            </a:r>
            <a:endParaRPr lang="ru-RU" sz="3200" b="1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355976" y="479715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0" y="5373216"/>
          <a:ext cx="8784980" cy="1080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4"/>
                <a:gridCol w="1512168"/>
                <a:gridCol w="1440160"/>
                <a:gridCol w="1656184"/>
                <a:gridCol w="2448274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Здоровье -сберегающие  технологии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Нравствен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ное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воспитание</a:t>
                      </a:r>
                    </a:p>
                    <a:p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Семейное воспитание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Экологическое воспитание</a:t>
                      </a:r>
                      <a:endParaRPr lang="ru-RU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Профессиональная</a:t>
                      </a:r>
                      <a:r>
                        <a:rPr lang="ru-RU" sz="18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ориентация школьников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Здоровьесберегающие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      	технологии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				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туристы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39552" y="620688"/>
            <a:ext cx="3456384" cy="2592288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 descr="DSC0236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3933056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2013 март Мишуткины забавы 01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48064" y="548680"/>
            <a:ext cx="3600400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Рисунок 18" descr="2013 март Мишуткины забавы 01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716016" y="3933056"/>
            <a:ext cx="4184956" cy="2562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2008зоозабеги (5).jpg"/>
          <p:cNvPicPr>
            <a:picLocks noGrp="1" noChangeAspect="1"/>
          </p:cNvPicPr>
          <p:nvPr>
            <p:ph sz="half" idx="1"/>
          </p:nvPr>
        </p:nvPicPr>
        <p:blipFill>
          <a:blip r:embed="rId6" cstate="email"/>
          <a:stretch>
            <a:fillRect/>
          </a:stretch>
        </p:blipFill>
        <p:spPr>
          <a:xfrm>
            <a:off x="3275856" y="2636912"/>
            <a:ext cx="2350958" cy="2176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5400" dirty="0" smtClean="0">
                <a:latin typeface="Arial" pitchFamily="34" charset="0"/>
                <a:cs typeface="Arial" pitchFamily="34" charset="0"/>
              </a:rPr>
            </a:br>
            <a:r>
              <a:rPr lang="ru-RU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Профориентация школьников </a:t>
            </a:r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2007оленевод (2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268760"/>
            <a:ext cx="3399905" cy="26642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08выбор профессии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196752"/>
            <a:ext cx="4038600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экскурсия на пекарню (2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3789040"/>
            <a:ext cx="3312368" cy="2718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55976" y="4653136"/>
            <a:ext cx="4468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Все профессии нужны, </a:t>
            </a:r>
          </a:p>
          <a:p>
            <a:r>
              <a:rPr lang="ru-RU" sz="3200" dirty="0" smtClean="0"/>
              <a:t>все профессии важны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Нравственное  воспитание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2009мир эвенков (23)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148064" y="764704"/>
            <a:ext cx="3240360" cy="26371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12 апрель в гостях.. (1)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79512" y="836712"/>
            <a:ext cx="3816424" cy="2500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2012 апрель в гостях.. (12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4048" y="4005064"/>
            <a:ext cx="3792422" cy="27066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4" descr="в гостях у сказки 026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tretch>
            <a:fillRect/>
          </a:stretch>
        </p:blipFill>
        <p:spPr>
          <a:xfrm>
            <a:off x="251520" y="4293096"/>
            <a:ext cx="3456384" cy="227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2011осень этикет и мы 00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843808" y="2996952"/>
            <a:ext cx="2555776" cy="1916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Семейное воспитание</a:t>
            </a:r>
            <a:endParaRPr lang="ru-RU" sz="4800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2008открытое мероприятие Никого на свете нет роднее... (5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24744"/>
            <a:ext cx="3358342" cy="2302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2008мероприятие Семь Я 018 (1)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5220072" y="1052736"/>
            <a:ext cx="3458095" cy="2635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2007сережка ольховая (15)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9512" y="4221088"/>
            <a:ext cx="3845772" cy="2492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2008мероприятие Семь Я 018 (6)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076056" y="4105311"/>
            <a:ext cx="3744416" cy="2606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2008мероприятие Семь Я 01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19872" y="2204864"/>
            <a:ext cx="1890210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Творческое развитие</a:t>
            </a:r>
            <a:endParaRPr lang="ru-RU" dirty="0"/>
          </a:p>
        </p:txBody>
      </p:sp>
      <p:pic>
        <p:nvPicPr>
          <p:cNvPr id="6" name="Содержимое 5" descr="P1010020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004048" y="836712"/>
            <a:ext cx="3534544" cy="26509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епка зоопарк 00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51520" y="4077072"/>
            <a:ext cx="3584891" cy="2544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лепка зоопарк 0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60032" y="3933056"/>
            <a:ext cx="3752908" cy="2814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Содержимое 10" descr="занятие по рисованию 015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1520" y="836712"/>
            <a:ext cx="3678560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101002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059832" y="2852936"/>
            <a:ext cx="2376264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4F4F4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2779</TotalTime>
  <Words>308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Солнцестояние</vt:lpstr>
      <vt:lpstr>Изящная</vt:lpstr>
      <vt:lpstr>Поток</vt:lpstr>
      <vt:lpstr> Дополнительное образование в интернате</vt:lpstr>
      <vt:lpstr>Слайд 2</vt:lpstr>
      <vt:lpstr>Слайд 3</vt:lpstr>
      <vt:lpstr>Воспитательная  работа в интернате Тема интерната: внедрение современных педтехнологий  в воспитательный процесс. Цель - повышение теоретического уровня воспитателей в вопросах воспитания и умения применять полученные знания в практической деятельности  МО  воспитателей  объединяет 15 педагогов </vt:lpstr>
      <vt:lpstr>   Здоровьесберегающие        технологии    </vt:lpstr>
      <vt:lpstr> Профориентация школьников </vt:lpstr>
      <vt:lpstr>Нравственное  воспитание   </vt:lpstr>
      <vt:lpstr>Семейное воспитание</vt:lpstr>
      <vt:lpstr>Творческое развитие</vt:lpstr>
      <vt:lpstr>Экологическое воспитание</vt:lpstr>
      <vt:lpstr>Наши  Традиции</vt:lpstr>
      <vt:lpstr>День  открытых дверей</vt:lpstr>
      <vt:lpstr>Ново годний маскарад</vt:lpstr>
      <vt:lpstr>День защитника Отечества</vt:lpstr>
      <vt:lpstr>Масленичные гуляния</vt:lpstr>
      <vt:lpstr>День  Победы</vt:lpstr>
      <vt:lpstr>Праздник урожая</vt:lpstr>
      <vt:lpstr>Совмест ные походы</vt:lpstr>
      <vt:lpstr>Добро пожаловать  в интернат с. Куанда!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www</cp:lastModifiedBy>
  <cp:revision>256</cp:revision>
  <dcterms:created xsi:type="dcterms:W3CDTF">2012-01-08T07:08:57Z</dcterms:created>
  <dcterms:modified xsi:type="dcterms:W3CDTF">2013-10-12T10:13:30Z</dcterms:modified>
</cp:coreProperties>
</file>