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20" r:id="rId2"/>
    <p:sldMasterId id="2147484032" r:id="rId3"/>
    <p:sldMasterId id="2147484068" r:id="rId4"/>
    <p:sldMasterId id="2147484092" r:id="rId5"/>
  </p:sldMasterIdLst>
  <p:notesMasterIdLst>
    <p:notesMasterId r:id="rId22"/>
  </p:notesMasterIdLst>
  <p:sldIdLst>
    <p:sldId id="256" r:id="rId6"/>
    <p:sldId id="257" r:id="rId7"/>
    <p:sldId id="278" r:id="rId8"/>
    <p:sldId id="258" r:id="rId9"/>
    <p:sldId id="260" r:id="rId10"/>
    <p:sldId id="282" r:id="rId11"/>
    <p:sldId id="283" r:id="rId12"/>
    <p:sldId id="259" r:id="rId13"/>
    <p:sldId id="262" r:id="rId14"/>
    <p:sldId id="280" r:id="rId15"/>
    <p:sldId id="263" r:id="rId16"/>
    <p:sldId id="264" r:id="rId17"/>
    <p:sldId id="265" r:id="rId18"/>
    <p:sldId id="281" r:id="rId19"/>
    <p:sldId id="289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DBEDE-AAB9-46E0-A6DD-40C6A060E2F9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8D913-9AB1-4079-9B05-A082F28E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D913-9AB1-4079-9B05-A082F28E63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D913-9AB1-4079-9B05-A082F28E63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2088232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latin typeface="Arial" pitchFamily="34" charset="0"/>
                <a:cs typeface="Arial" pitchFamily="34" charset="0"/>
              </a:rPr>
              <a:t>Добро пожаловать</a:t>
            </a:r>
            <a:br>
              <a:rPr lang="ru-RU" sz="60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6000" b="1" u="sng" dirty="0" smtClean="0">
                <a:latin typeface="Arial" pitchFamily="34" charset="0"/>
                <a:cs typeface="Arial" pitchFamily="34" charset="0"/>
              </a:rPr>
              <a:t> в наш интернат</a:t>
            </a:r>
            <a:endParaRPr lang="ru-RU" sz="6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2708920"/>
            <a:ext cx="8305800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масленица (27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2348880"/>
            <a:ext cx="8280921" cy="4392488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8200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КОЛЛЕКТИВ ИНТЕРНАТА – взгляд сквозь годы…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68760"/>
            <a:ext cx="4041648" cy="1152128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2005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268760"/>
            <a:ext cx="4041775" cy="1152128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2011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2005день Учителя (3)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2420888"/>
            <a:ext cx="4046983" cy="3528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Содержимое 9" descr="коллектив 00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2420888"/>
            <a:ext cx="4041775" cy="3528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60212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 глядят доверчиво в нас детские глаза,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   Профессия – чудесная! Другая – не нужна!»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05787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Наш интернат стремится соответствовать современным стандартам.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интернате создаются  условия для комфортного проживания и для разнообразных занятий воспитанников</a:t>
            </a: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Материально-техническая база интерната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76996"/>
            <a:ext cx="2570928" cy="145991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Бытовые условия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3356992"/>
            <a:ext cx="2209800" cy="294725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Комнаты оснащены мебелью, мягким инвентарем;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Оборудованы душевые комнаты, бытовые комнаты, парикмахерский кабинет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интернат 0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2420888"/>
            <a:ext cx="5148064" cy="2895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11760" y="537321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 мы живем?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шкаф повесим мы рубашку, а в буфет поставим чашку.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Чтобы ножки отдохнули, посидим чуть-чуть на стуле.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 когда мы крепко спали, на кровати мы лежали</a:t>
            </a:r>
            <a:r>
              <a:rPr lang="ru-RU" dirty="0" smtClean="0"/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9Б-2009 Саша Руденко(мои дети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95148" y="404664"/>
            <a:ext cx="306934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дети интерната09 Анжела Гарможапова.jpg"/>
          <p:cNvPicPr>
            <a:picLocks noGrp="1" noChangeAspect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99792" y="404664"/>
            <a:ext cx="3528392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733256"/>
            <a:ext cx="6744047" cy="936104"/>
          </a:xfrm>
        </p:spPr>
        <p:txBody>
          <a:bodyPr/>
          <a:lstStyle/>
          <a:p>
            <a:pPr algn="ctr"/>
            <a:r>
              <a:rPr lang="ru-RU" sz="1800" b="0" i="1" dirty="0" smtClean="0">
                <a:solidFill>
                  <a:srgbClr val="002060"/>
                </a:solidFill>
              </a:rPr>
              <a:t>Плакал громко серый зайка: «Я хочу в страну «</a:t>
            </a:r>
            <a:r>
              <a:rPr lang="ru-RU" sz="1800" b="0" i="1" dirty="0" err="1" smtClean="0">
                <a:solidFill>
                  <a:srgbClr val="002060"/>
                </a:solidFill>
              </a:rPr>
              <a:t>Играйку</a:t>
            </a:r>
            <a:r>
              <a:rPr lang="ru-RU" sz="1800" b="0" i="1" dirty="0" smtClean="0">
                <a:solidFill>
                  <a:srgbClr val="002060"/>
                </a:solidFill>
              </a:rPr>
              <a:t>».</a:t>
            </a:r>
            <a:br>
              <a:rPr lang="ru-RU" sz="1800" b="0" i="1" dirty="0" smtClean="0">
                <a:solidFill>
                  <a:srgbClr val="002060"/>
                </a:solidFill>
              </a:rPr>
            </a:br>
            <a:r>
              <a:rPr lang="ru-RU" sz="1800" b="0" i="1" dirty="0" smtClean="0">
                <a:solidFill>
                  <a:srgbClr val="002060"/>
                </a:solidFill>
              </a:rPr>
              <a:t>Там играют все ребята и пушистые зверята.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0" i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Рисунок 4" descr="игровая 02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36096" y="188640"/>
            <a:ext cx="3359670" cy="2443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174776" cy="5257800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Комнаты  для досуга: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Комната  подвижных игр;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Игровые комнаты;</a:t>
            </a:r>
          </a:p>
        </p:txBody>
      </p:sp>
      <p:pic>
        <p:nvPicPr>
          <p:cNvPr id="6" name="Рисунок 5" descr="игровая 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188640"/>
            <a:ext cx="3535672" cy="2512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интернат 05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652120" y="2780928"/>
            <a:ext cx="3168352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комнаты игровы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96250" y="2852936"/>
            <a:ext cx="336037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5" y="5517232"/>
            <a:ext cx="5159870" cy="1224136"/>
          </a:xfrm>
        </p:spPr>
        <p:txBody>
          <a:bodyPr/>
          <a:lstStyle/>
          <a:p>
            <a:r>
              <a:rPr lang="ru-RU" sz="1600" b="0" dirty="0" smtClean="0">
                <a:solidFill>
                  <a:srgbClr val="000000"/>
                </a:solidFill>
              </a:rPr>
              <a:t>Музей и память. Каждый экспонат </a:t>
            </a:r>
            <a:br>
              <a:rPr lang="ru-RU" sz="1600" b="0" dirty="0" smtClean="0">
                <a:solidFill>
                  <a:srgbClr val="000000"/>
                </a:solidFill>
              </a:rPr>
            </a:br>
            <a:r>
              <a:rPr lang="ru-RU" sz="1600" b="0" dirty="0" smtClean="0">
                <a:solidFill>
                  <a:srgbClr val="000000"/>
                </a:solidFill>
              </a:rPr>
              <a:t>Расскажет об истории эпохи.</a:t>
            </a:r>
            <a:br>
              <a:rPr lang="ru-RU" sz="1600" b="0" dirty="0" smtClean="0">
                <a:solidFill>
                  <a:srgbClr val="000000"/>
                </a:solidFill>
              </a:rPr>
            </a:br>
            <a:r>
              <a:rPr lang="ru-RU" sz="1600" b="0" dirty="0" smtClean="0">
                <a:solidFill>
                  <a:srgbClr val="000000"/>
                </a:solidFill>
              </a:rPr>
              <a:t>Экскурсовод спокойный, умный, строгий,</a:t>
            </a:r>
            <a:br>
              <a:rPr lang="ru-RU" sz="1600" b="0" dirty="0" smtClean="0">
                <a:solidFill>
                  <a:srgbClr val="000000"/>
                </a:solidFill>
              </a:rPr>
            </a:br>
            <a:r>
              <a:rPr lang="ru-RU" sz="1600" b="0" dirty="0" smtClean="0">
                <a:solidFill>
                  <a:srgbClr val="000000"/>
                </a:solidFill>
              </a:rPr>
              <a:t>Увидеть вас здесь снова будет рад.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Комнаты  </a:t>
            </a:r>
          </a:p>
          <a:p>
            <a:r>
              <a:rPr lang="ru-RU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досуга: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Музей;</a:t>
            </a:r>
          </a:p>
          <a:p>
            <a:endParaRPr lang="ru-RU" dirty="0"/>
          </a:p>
        </p:txBody>
      </p:sp>
      <p:pic>
        <p:nvPicPr>
          <p:cNvPr id="13" name="Рисунок 12" descr="сканирование00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088" y="2636912"/>
            <a:ext cx="3470198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Рисунок 13" descr="сканирование00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2852936"/>
            <a:ext cx="4101064" cy="2576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сканирование00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131840" y="260648"/>
            <a:ext cx="4032448" cy="2697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517232"/>
            <a:ext cx="5867400" cy="731168"/>
          </a:xfrm>
        </p:spPr>
        <p:txBody>
          <a:bodyPr/>
          <a:lstStyle/>
          <a:p>
            <a:r>
              <a:rPr lang="ru-RU" sz="2000" b="0" dirty="0" smtClean="0">
                <a:solidFill>
                  <a:srgbClr val="000000"/>
                </a:solidFill>
              </a:rPr>
              <a:t>Начинаем рисовать… 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b="0" dirty="0" smtClean="0">
                <a:solidFill>
                  <a:srgbClr val="000000"/>
                </a:solidFill>
              </a:rPr>
              <a:t>Рисовать, как всем известно, 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b="0" dirty="0" smtClean="0">
                <a:solidFill>
                  <a:srgbClr val="000000"/>
                </a:solidFill>
              </a:rPr>
              <a:t>Очень-очень интересно!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srgbClr val="D16349"/>
              </a:buClr>
            </a:pPr>
            <a:r>
              <a:rPr lang="ru-RU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Комнаты  </a:t>
            </a:r>
          </a:p>
          <a:p>
            <a:pPr lvl="0">
              <a:buClr>
                <a:srgbClr val="D16349"/>
              </a:buClr>
            </a:pPr>
            <a:r>
              <a:rPr lang="ru-RU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досуга:</a:t>
            </a:r>
          </a:p>
          <a:p>
            <a:endParaRPr lang="ru-RU" dirty="0" smtClean="0"/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Изостудия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ИНТЕРНАТ 0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692696"/>
            <a:ext cx="316835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занятие по рисованию 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2852936"/>
            <a:ext cx="3392868" cy="2544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занятие по рисованию 00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96136" y="692696"/>
            <a:ext cx="2903635" cy="2328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2011 октябрь радужные странствия (4).JPG"/>
          <p:cNvPicPr>
            <a:picLocks noGrp="1" noChangeAspect="1"/>
          </p:cNvPicPr>
          <p:nvPr>
            <p:ph type="pic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796136" y="2852936"/>
            <a:ext cx="3024336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589240"/>
            <a:ext cx="5867400" cy="1152128"/>
          </a:xfrm>
        </p:spPr>
        <p:txBody>
          <a:bodyPr/>
          <a:lstStyle/>
          <a:p>
            <a:pPr algn="ctr"/>
            <a:r>
              <a:rPr lang="ru-RU" sz="1800" b="0" i="1" dirty="0" smtClean="0">
                <a:solidFill>
                  <a:srgbClr val="002060"/>
                </a:solidFill>
              </a:rPr>
              <a:t>У меня растут года, будет и семнадцать.</a:t>
            </a:r>
            <a:r>
              <a:rPr lang="ru-RU" sz="1800" i="1" dirty="0" smtClean="0">
                <a:solidFill>
                  <a:srgbClr val="002060"/>
                </a:solidFill>
              </a:rPr>
              <a:t/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b="0" i="1" dirty="0" smtClean="0">
                <a:solidFill>
                  <a:srgbClr val="002060"/>
                </a:solidFill>
              </a:rPr>
              <a:t>Где работать мне тогда,</a:t>
            </a:r>
            <a:r>
              <a:rPr lang="ru-RU" sz="1800" i="1" dirty="0" smtClean="0">
                <a:solidFill>
                  <a:srgbClr val="002060"/>
                </a:solidFill>
              </a:rPr>
              <a:t/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b="0" i="1" dirty="0" smtClean="0">
                <a:solidFill>
                  <a:srgbClr val="002060"/>
                </a:solidFill>
              </a:rPr>
              <a:t>чем мне заниматься?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Мастерские</a:t>
            </a:r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профессионального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обучения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Швейный  цех;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Мастерские для технологии;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Учебно-</a:t>
            </a:r>
            <a:r>
              <a:rPr lang="ru-RU" sz="1800" dirty="0" smtClean="0"/>
              <a:t>производственный </a:t>
            </a:r>
            <a:r>
              <a:rPr lang="ru-RU" sz="2000" dirty="0" smtClean="0"/>
              <a:t>комплекс</a:t>
            </a:r>
            <a:endParaRPr lang="ru-RU" sz="2000" dirty="0"/>
          </a:p>
        </p:txBody>
      </p:sp>
      <p:pic>
        <p:nvPicPr>
          <p:cNvPr id="6" name="Рисунок 5" descr="сканирование00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3068960"/>
            <a:ext cx="3874772" cy="2475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7" descr="S63013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620688"/>
            <a:ext cx="3374508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1" descr="S63013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620688"/>
            <a:ext cx="3073809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80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История  интерната</a:t>
            </a:r>
            <a:endParaRPr lang="ru-RU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489654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Интернат создан  на базе средней школы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с.Куанда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в  1997-1998 учебном году. 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этом году воспитанниками интерната стали 25 детей.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 следующего года в интернате воспитывалось уже 100 детей.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настоящее время количество воспитанников насчитывает  около 50 человек.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вые воспитанник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59632" y="836712"/>
            <a:ext cx="6480720" cy="5688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Историческая справка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24800" cy="576064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Фото разных лет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00интеллектуальное казин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4365104"/>
            <a:ext cx="3779912" cy="2276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2005войди в природу другом мар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27576" y="4365104"/>
            <a:ext cx="3816424" cy="2324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2007оленевод (1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10374" y="836712"/>
            <a:ext cx="2633626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2000выпуск 11кл Некрасова Любовь Владимировна (1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836712"/>
            <a:ext cx="2592288" cy="3713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95936" y="38610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1999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2000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2007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2002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2003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5013176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Вновь вижу я глаза друзей,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перебирая памяти страницы…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канирование009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03848" y="836712"/>
            <a:ext cx="2787283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067944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1999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u="sng" dirty="0" smtClean="0">
                <a:latin typeface="Arial" pitchFamily="34" charset="0"/>
                <a:cs typeface="Arial" pitchFamily="34" charset="0"/>
              </a:rPr>
              <a:t>Наши выпускники      </a:t>
            </a:r>
            <a:r>
              <a:rPr lang="ru-RU" sz="4400" u="sng" dirty="0" smtClean="0">
                <a:latin typeface="Arial" pitchFamily="34" charset="0"/>
                <a:cs typeface="Arial" pitchFamily="34" charset="0"/>
              </a:rPr>
              <a:t>за  эти годы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59936" cy="54753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Выпускниками  11 класса стали около 50 человек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59936" cy="54033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Выпускников 9 класса  - более 40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08выпуск 11к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284984"/>
            <a:ext cx="3852936" cy="2831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2007выпуск 11кл Васенина Татьяна Владимировна Грицай Ольга Викторов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1484784"/>
            <a:ext cx="2592289" cy="180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2007 последний звонок 9класс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484784"/>
            <a:ext cx="3216357" cy="270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2008 выпускники 9класс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356992"/>
            <a:ext cx="3798083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536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1653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МОЙ ДОМ РОДНОЙ, С СУХИМ НАЗВАНЬЕМ,</a:t>
            </a:r>
          </a:p>
          <a:p>
            <a:r>
              <a:rPr lang="ru-RU" sz="1400" dirty="0" smtClean="0"/>
              <a:t>С ТАБЛИЧКОЙ «ШКОЛА-ИНТЕРНАТ».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62373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ЧЕРЕЗ ГОДА И РАССТОЯНЬЯ</a:t>
            </a:r>
          </a:p>
          <a:p>
            <a:r>
              <a:rPr lang="ru-RU" sz="1400" dirty="0" smtClean="0"/>
              <a:t>ЕГО МНЕ ОКНА ВСЛЕД ГЛЯДЯТ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Гордость интерната:</a:t>
            </a:r>
            <a:r>
              <a:rPr lang="ru-RU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Наши выпускники живут и работают в Санкт-Петербурге, Москве, Чите, Красноярске, Улан-Удэ, а также в родном </a:t>
            </a:r>
            <a:r>
              <a:rPr lang="ru-RU" sz="2000" spc="0" dirty="0" err="1" smtClean="0">
                <a:ln>
                  <a:noFill/>
                </a:ln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Каларском</a:t>
            </a:r>
            <a:r>
              <a:rPr lang="ru-RU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районе.</a:t>
            </a:r>
            <a:br>
              <a:rPr lang="ru-RU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Некоторых из них  хотелось  бы отметить  особо!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01выпуск 9кл Курчатова Вероника Анатольевна в СОШИ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484784"/>
            <a:ext cx="3178175" cy="2936875"/>
          </a:xfrm>
          <a:prstGeom prst="roundRect">
            <a:avLst/>
          </a:prstGeom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" y="3573016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Курчатова  Вероника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03выпуск 11кл Тумусова Александра Ивановна спортсмен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700808"/>
            <a:ext cx="3456384" cy="2592288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112" y="357301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Тумусова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Александра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006выпуск 11кл Мальчакитова Ксения Петров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2060848"/>
            <a:ext cx="2107692" cy="1933956"/>
          </a:xfrm>
          <a:prstGeom prst="roundRect">
            <a:avLst/>
          </a:prstGeom>
        </p:spPr>
      </p:pic>
      <p:pic>
        <p:nvPicPr>
          <p:cNvPr id="10" name="Рисунок 9" descr="2004выпуск 11кл Мальчакитова Наталья Юрьевн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4221088"/>
            <a:ext cx="2171700" cy="2636912"/>
          </a:xfrm>
          <a:prstGeom prst="round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6021288"/>
            <a:ext cx="2452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Мальчакитова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Наталья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1676" y="3244334"/>
            <a:ext cx="1769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Мальчакитова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Ксения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2002выпуск 11кл Нигматулина Анастасия Таксимо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077072"/>
            <a:ext cx="1876518" cy="2780928"/>
          </a:xfrm>
          <a:prstGeom prst="round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72200" y="587727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Нигматулина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Анастасия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4293096"/>
            <a:ext cx="3024336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верили, что каждый сможет многого добиться.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Да, время быстротечное летит...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Пусть интернат сегодня вам приснится!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Гордость интерната: наши воины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07выпуск 9кл Васенин Николай Владимирович арм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07696" y="3284984"/>
            <a:ext cx="2736304" cy="3573016"/>
          </a:xfrm>
          <a:prstGeom prst="roundRect">
            <a:avLst/>
          </a:prstGeom>
        </p:spPr>
      </p:pic>
      <p:pic>
        <p:nvPicPr>
          <p:cNvPr id="6" name="Рисунок 5" descr="сканирование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908720"/>
            <a:ext cx="3162674" cy="2808312"/>
          </a:xfrm>
          <a:prstGeom prst="roundRect">
            <a:avLst/>
          </a:prstGeom>
        </p:spPr>
      </p:pic>
      <p:pic>
        <p:nvPicPr>
          <p:cNvPr id="7" name="Рисунок 6" descr="Егоров Андрей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449960"/>
            <a:ext cx="2556030" cy="3408040"/>
          </a:xfrm>
          <a:prstGeom prst="roundRect">
            <a:avLst/>
          </a:prstGeom>
        </p:spPr>
      </p:pic>
      <p:pic>
        <p:nvPicPr>
          <p:cNvPr id="4" name="Рисунок 3" descr="Сынгалаев Сергей Красноярс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836712"/>
            <a:ext cx="3559944" cy="2664296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46531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538058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Росли и мужали в той школе мальчишки.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были серьезные в жизни подвижки,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Трудов воспитатели много вложили,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Чтоб все ребятишки счастливыми были!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648866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Васенин Николай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4533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Егоров Андрей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8367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Сынгалаев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Сергей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9087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Борисов  Артем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Коля Васенин в гостях осень 08 (1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99792" y="2132856"/>
            <a:ext cx="3528392" cy="241226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Коллектив интерната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362611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Всего в интернате  40 работников.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Педагогов дополнительного образования – 5</a:t>
            </a:r>
          </a:p>
          <a:p>
            <a:endParaRPr lang="ru-RU" dirty="0"/>
          </a:p>
        </p:txBody>
      </p:sp>
      <p:pic>
        <p:nvPicPr>
          <p:cNvPr id="5" name="Picture 7" descr="S63012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4149080"/>
            <a:ext cx="1512168" cy="1899024"/>
          </a:xfrm>
          <a:prstGeom prst="round2SameRect">
            <a:avLst>
              <a:gd name="adj1" fmla="val 15458"/>
              <a:gd name="adj2" fmla="val 0"/>
            </a:avLst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2483768" y="4797152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Arial" pitchFamily="34" charset="0"/>
                <a:cs typeface="Arial" pitchFamily="34" charset="0"/>
              </a:rPr>
              <a:t>Почётный работник общего образования 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     Российской Федерации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49289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Дмитрий Степанович Мельник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9" name="Picture 5" descr="музей2 0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4149080"/>
            <a:ext cx="1512167" cy="1872208"/>
          </a:xfrm>
          <a:prstGeom prst="round2Same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48264" y="4869160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Arial" pitchFamily="34" charset="0"/>
                <a:cs typeface="Arial" pitchFamily="34" charset="0"/>
              </a:rPr>
              <a:t>Отличник </a:t>
            </a:r>
          </a:p>
          <a:p>
            <a:pPr algn="r"/>
            <a:r>
              <a:rPr lang="ru-RU" i="1" dirty="0" smtClean="0">
                <a:latin typeface="Arial" pitchFamily="34" charset="0"/>
                <a:cs typeface="Arial" pitchFamily="34" charset="0"/>
              </a:rPr>
              <a:t>народного просвещения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5373216"/>
            <a:ext cx="1296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Матрена Павловна Нефедова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8762" y="1340768"/>
            <a:ext cx="340970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Воспитателей -  15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Ветеранов труда - 3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37321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Дмитрий Степанович Мельник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Коллектив интерната  -фото разных лет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745509" y="1556792"/>
            <a:ext cx="31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2000 год</a:t>
            </a:r>
          </a:p>
        </p:txBody>
      </p:sp>
      <p:pic>
        <p:nvPicPr>
          <p:cNvPr id="4" name="Содержимое 3" descr="сканирование01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124744"/>
            <a:ext cx="7560840" cy="495482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60932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Сколько нужно ласки и заботы всем помочь и каждого понять,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Благодарна и трудна работа - ежедневно маму заменять.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2687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2000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4F4F4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2780</TotalTime>
  <Words>371</Words>
  <Application>Microsoft Office PowerPoint</Application>
  <PresentationFormat>Экран (4:3)</PresentationFormat>
  <Paragraphs>92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Солнцестояние</vt:lpstr>
      <vt:lpstr>Городская</vt:lpstr>
      <vt:lpstr>Бумажная</vt:lpstr>
      <vt:lpstr>Поток</vt:lpstr>
      <vt:lpstr>Официальная</vt:lpstr>
      <vt:lpstr>Добро пожаловать  в наш интернат</vt:lpstr>
      <vt:lpstr>История  интерната</vt:lpstr>
      <vt:lpstr>Слайд 3</vt:lpstr>
      <vt:lpstr>Фото разных лет</vt:lpstr>
      <vt:lpstr>           Наши выпускники      за  эти годы: </vt:lpstr>
      <vt:lpstr>          Гордость интерната: Наши выпускники живут и работают в Санкт-Петербурге, Москве, Чите, Красноярске, Улан-Удэ, а также в родном Каларском районе.  Некоторых из них  хотелось  бы отметить  особо!</vt:lpstr>
      <vt:lpstr>Гордость интерната: наши воины</vt:lpstr>
      <vt:lpstr>Коллектив интерната</vt:lpstr>
      <vt:lpstr>Коллектив интерната  -фото разных лет</vt:lpstr>
      <vt:lpstr>КОЛЛЕКТИВ ИНТЕРНАТА – взгляд сквозь годы…</vt:lpstr>
      <vt:lpstr>Материально-техническая база интерната</vt:lpstr>
      <vt:lpstr>  Бытовые условия</vt:lpstr>
      <vt:lpstr>Плакал громко серый зайка: «Я хочу в страну «Играйку». Там играют все ребята и пушистые зверята. </vt:lpstr>
      <vt:lpstr>Музей и память. Каждый экспонат  Расскажет об истории эпохи. Экскурсовод спокойный, умный, строгий, Увидеть вас здесь снова будет рад.  </vt:lpstr>
      <vt:lpstr>Начинаем рисовать…  Рисовать, как всем известно,  Очень-очень интересно!</vt:lpstr>
      <vt:lpstr>У меня растут года, будет и семнадцать. Где работать мне тогда, чем мне заниматься?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256</cp:revision>
  <dcterms:created xsi:type="dcterms:W3CDTF">2012-01-08T07:08:57Z</dcterms:created>
  <dcterms:modified xsi:type="dcterms:W3CDTF">2013-10-12T10:01:36Z</dcterms:modified>
</cp:coreProperties>
</file>