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1" r:id="rId5"/>
    <p:sldId id="264" r:id="rId6"/>
    <p:sldId id="262" r:id="rId7"/>
    <p:sldId id="258" r:id="rId8"/>
    <p:sldId id="259" r:id="rId9"/>
    <p:sldId id="260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Эмоционально-окрашенная (эмоционально-экспрессивная) лексика </a:t>
            </a:r>
            <a:endParaRPr lang="ru-RU" dirty="0"/>
          </a:p>
        </p:txBody>
      </p:sp>
      <p:pic>
        <p:nvPicPr>
          <p:cNvPr id="4" name="Содержимое 4" descr="9570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26" y="1700808"/>
            <a:ext cx="9147626" cy="5157192"/>
          </a:xfrm>
        </p:spPr>
      </p:pic>
      <p:sp>
        <p:nvSpPr>
          <p:cNvPr id="5" name="Прямоугольник 4"/>
          <p:cNvSpPr/>
          <p:nvPr/>
        </p:nvSpPr>
        <p:spPr>
          <a:xfrm>
            <a:off x="251520" y="6211669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Экспрессия</a:t>
            </a:r>
            <a:r>
              <a:rPr lang="ru-RU" dirty="0"/>
              <a:t> (лат. </a:t>
            </a:r>
            <a:r>
              <a:rPr lang="ru-RU" dirty="0" err="1"/>
              <a:t>expressio</a:t>
            </a:r>
            <a:r>
              <a:rPr lang="ru-RU" dirty="0"/>
              <a:t> — выражение) — выразительность, сила проявления чувств, переживаний.</a:t>
            </a:r>
          </a:p>
        </p:txBody>
      </p:sp>
    </p:spTree>
    <p:extLst>
      <p:ext uri="{BB962C8B-B14F-4D97-AF65-F5344CB8AC3E}">
        <p14:creationId xmlns:p14="http://schemas.microsoft.com/office/powerpoint/2010/main" val="13685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Эмоциональная оценка слова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075544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Многие слова не только определяют понятия, но и выражают отношение к ним </a:t>
            </a:r>
            <a:r>
              <a:rPr lang="ru-RU" dirty="0" smtClean="0"/>
              <a:t>говорящего.</a:t>
            </a:r>
          </a:p>
          <a:p>
            <a:r>
              <a:rPr lang="ru-RU" dirty="0" smtClean="0"/>
              <a:t>Например</a:t>
            </a:r>
            <a:r>
              <a:rPr lang="ru-RU" dirty="0"/>
              <a:t>, восхищаясь красотой белого цветка, можно назвать его </a:t>
            </a:r>
            <a:r>
              <a:rPr lang="ru-RU" i="1" dirty="0"/>
              <a:t>белоснежным, белехоньким, лилейным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слова эмоционально окрашены: положительная оценка отличает их от </a:t>
            </a:r>
            <a:r>
              <a:rPr lang="ru-RU" dirty="0" smtClean="0"/>
              <a:t>нейтрального </a:t>
            </a:r>
            <a:r>
              <a:rPr lang="ru-RU" dirty="0"/>
              <a:t>определения </a:t>
            </a:r>
            <a:r>
              <a:rPr lang="ru-RU" i="1" dirty="0"/>
              <a:t>белый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</a:t>
            </a:r>
            <a:r>
              <a:rPr lang="ru-RU" dirty="0"/>
              <a:t>Эмоциональная окраска слова может выражать и отрицательную оценку называемого понятая: </a:t>
            </a:r>
            <a:r>
              <a:rPr lang="ru-RU" i="1" dirty="0"/>
              <a:t>белобрысый, белесый</a:t>
            </a:r>
            <a:r>
              <a:rPr lang="ru-RU" dirty="0"/>
              <a:t>. Поэтому эмоциональную лексику называют еще оценочной (эмоционально-оценочной).</a:t>
            </a:r>
          </a:p>
        </p:txBody>
      </p:sp>
      <p:pic>
        <p:nvPicPr>
          <p:cNvPr id="2050" name="Picture 2" descr="http://cs9914.userapi.com/u5148005/141022819/x_404e8ff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068960"/>
            <a:ext cx="2177073" cy="174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368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Слова, эмоционально окрашенные, классифицируют </a:t>
            </a:r>
            <a:r>
              <a:rPr lang="ru-RU" dirty="0"/>
              <a:t>на: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лексику, выражающую </a:t>
            </a:r>
            <a:r>
              <a:rPr lang="ru-RU" b="1" dirty="0"/>
              <a:t>положительную</a:t>
            </a:r>
            <a:r>
              <a:rPr lang="ru-RU" dirty="0"/>
              <a:t> оценку называемых понятий, и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лексику, выражающую </a:t>
            </a:r>
            <a:r>
              <a:rPr lang="ru-RU" b="1" dirty="0"/>
              <a:t>отрицательную</a:t>
            </a:r>
            <a:r>
              <a:rPr lang="ru-RU" dirty="0"/>
              <a:t> оценку называемых понятий.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первую группу войдут слова высокие, ласкательные, отчасти - шутливые; во вторую - иронические, неодобрительные, бранные, презрительные, вульгарные</a:t>
            </a:r>
          </a:p>
        </p:txBody>
      </p:sp>
    </p:spTree>
    <p:extLst>
      <p:ext uri="{BB962C8B-B14F-4D97-AF65-F5344CB8AC3E}">
        <p14:creationId xmlns:p14="http://schemas.microsoft.com/office/powerpoint/2010/main" val="379381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Например, вместо слова </a:t>
            </a:r>
            <a:r>
              <a:rPr lang="ru-RU" i="1" dirty="0"/>
              <a:t>хороший</a:t>
            </a:r>
            <a:r>
              <a:rPr lang="ru-RU" dirty="0"/>
              <a:t>, приходя в восторг от чего-либо, мы говорим </a:t>
            </a:r>
            <a:r>
              <a:rPr lang="ru-RU" i="1" dirty="0"/>
              <a:t>прекрасный, замечательный, восхитительный, чудесный</a:t>
            </a:r>
            <a:r>
              <a:rPr lang="ru-RU" dirty="0"/>
              <a:t>; можно сказать </a:t>
            </a:r>
            <a:r>
              <a:rPr lang="ru-RU" i="1" dirty="0"/>
              <a:t>не люблю</a:t>
            </a:r>
            <a:r>
              <a:rPr lang="ru-RU" dirty="0"/>
              <a:t>, но нетрудно найти и более сильные, колоритные слова </a:t>
            </a:r>
            <a:r>
              <a:rPr lang="ru-RU" i="1" dirty="0"/>
              <a:t>ненавижу, презираю, питаю отвращение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027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эмоционально-экспрессивную окраску слова влияет его значение. </a:t>
            </a:r>
            <a:endParaRPr lang="ru-RU" dirty="0" smtClean="0"/>
          </a:p>
          <a:p>
            <a:r>
              <a:rPr lang="ru-RU" dirty="0" smtClean="0"/>
              <a:t>Так</a:t>
            </a:r>
            <a:r>
              <a:rPr lang="ru-RU" dirty="0"/>
              <a:t>, резко отрицательную оценку получили у нас такие слова, как </a:t>
            </a:r>
            <a:r>
              <a:rPr lang="ru-RU" i="1" dirty="0"/>
              <a:t>фашизм, </a:t>
            </a:r>
            <a:r>
              <a:rPr lang="ru-RU" i="1" dirty="0" smtClean="0"/>
              <a:t>репрессии</a:t>
            </a:r>
            <a:r>
              <a:rPr lang="ru-RU" dirty="0" smtClean="0"/>
              <a:t>.</a:t>
            </a:r>
          </a:p>
          <a:p>
            <a:r>
              <a:rPr lang="ru-RU" dirty="0"/>
              <a:t> Положительная оценка закрепилась за словами </a:t>
            </a:r>
            <a:r>
              <a:rPr lang="ru-RU" i="1" dirty="0"/>
              <a:t>прогрессивный, миролюбивый, </a:t>
            </a:r>
            <a:r>
              <a:rPr lang="ru-RU" i="1" dirty="0" smtClean="0"/>
              <a:t>антивоенный.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250983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Нередко одно нейтральное слово имеет несколько экспрессивных синонимов, </a:t>
            </a:r>
            <a:r>
              <a:rPr lang="ru-RU" dirty="0" smtClean="0"/>
              <a:t>ср</a:t>
            </a:r>
            <a:r>
              <a:rPr lang="ru-RU" dirty="0"/>
              <a:t>.: </a:t>
            </a:r>
            <a:r>
              <a:rPr lang="ru-RU" i="1" dirty="0"/>
              <a:t>несчастье - горе, бедствие, катастрофа; буйный - безудержный, неукротимый, неистовый, яростный.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835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составе эмоциональной лексики можно выделить три группы.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Многозначные </a:t>
            </a:r>
            <a:r>
              <a:rPr lang="ru-RU" dirty="0"/>
              <a:t>слова, нейтральные в основном значении, </a:t>
            </a:r>
            <a:r>
              <a:rPr lang="ru-RU" dirty="0" smtClean="0"/>
              <a:t>получают эмоциональный </a:t>
            </a:r>
            <a:r>
              <a:rPr lang="ru-RU" dirty="0"/>
              <a:t>оттенок при переносном употреблении. Так, о человеке определенного характера можно сказать: </a:t>
            </a:r>
            <a:r>
              <a:rPr lang="ru-RU" i="1" dirty="0"/>
              <a:t>шляпа, тряпка, тюфяк, дуб, слон, медведь, змея, орел, ворона, петух, попугай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783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составе эмоциональной лексики можно выделить три группы.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2. Слова </a:t>
            </a:r>
            <a:r>
              <a:rPr lang="ru-RU" dirty="0"/>
              <a:t>с суффиксами субъективной оценки, передающие различные оттенки чувств: </a:t>
            </a:r>
            <a:r>
              <a:rPr lang="ru-RU" i="1" dirty="0"/>
              <a:t>сыноч</a:t>
            </a:r>
            <a:r>
              <a:rPr lang="ru-RU" i="1" dirty="0">
                <a:solidFill>
                  <a:srgbClr val="FF0000"/>
                </a:solidFill>
              </a:rPr>
              <a:t>ек</a:t>
            </a:r>
            <a:r>
              <a:rPr lang="ru-RU" i="1" dirty="0"/>
              <a:t>, доч</a:t>
            </a:r>
            <a:r>
              <a:rPr lang="ru-RU" i="1" dirty="0">
                <a:solidFill>
                  <a:srgbClr val="FF0000"/>
                </a:solidFill>
              </a:rPr>
              <a:t>ур</a:t>
            </a:r>
            <a:r>
              <a:rPr lang="ru-RU" i="1" dirty="0">
                <a:solidFill>
                  <a:srgbClr val="92D050"/>
                </a:solidFill>
              </a:rPr>
              <a:t>к</a:t>
            </a:r>
            <a:r>
              <a:rPr lang="ru-RU" i="1" dirty="0"/>
              <a:t>а, баб</a:t>
            </a:r>
            <a:r>
              <a:rPr lang="ru-RU" i="1" dirty="0">
                <a:solidFill>
                  <a:srgbClr val="FF0000"/>
                </a:solidFill>
              </a:rPr>
              <a:t>ул</a:t>
            </a:r>
            <a:r>
              <a:rPr lang="ru-RU" i="1" dirty="0"/>
              <a:t>я, солн</a:t>
            </a:r>
            <a:r>
              <a:rPr lang="ru-RU" i="1" dirty="0">
                <a:solidFill>
                  <a:srgbClr val="FF0000"/>
                </a:solidFill>
              </a:rPr>
              <a:t>ышк</a:t>
            </a:r>
            <a:r>
              <a:rPr lang="ru-RU" i="1" dirty="0"/>
              <a:t>о, аккуратн</a:t>
            </a:r>
            <a:r>
              <a:rPr lang="ru-RU" i="1" dirty="0">
                <a:solidFill>
                  <a:srgbClr val="FF0000"/>
                </a:solidFill>
              </a:rPr>
              <a:t>еньк</a:t>
            </a:r>
            <a:r>
              <a:rPr lang="ru-RU" i="1" dirty="0"/>
              <a:t>о, </a:t>
            </a:r>
            <a:r>
              <a:rPr lang="ru-RU" i="1" dirty="0" err="1"/>
              <a:t>близех</a:t>
            </a:r>
            <a:r>
              <a:rPr lang="ru-RU" i="1" dirty="0" err="1">
                <a:solidFill>
                  <a:srgbClr val="FF0000"/>
                </a:solidFill>
              </a:rPr>
              <a:t>оньк</a:t>
            </a:r>
            <a:r>
              <a:rPr lang="ru-RU" i="1" dirty="0" err="1"/>
              <a:t>о</a:t>
            </a:r>
            <a:r>
              <a:rPr lang="ru-RU" dirty="0"/>
              <a:t> - положительные эмоции; </a:t>
            </a:r>
            <a:r>
              <a:rPr lang="ru-RU" i="1" dirty="0"/>
              <a:t>бород</a:t>
            </a:r>
            <a:r>
              <a:rPr lang="ru-RU" i="1" dirty="0">
                <a:solidFill>
                  <a:srgbClr val="FF0000"/>
                </a:solidFill>
              </a:rPr>
              <a:t>ищ</a:t>
            </a:r>
            <a:r>
              <a:rPr lang="ru-RU" i="1" dirty="0"/>
              <a:t>а, дет</a:t>
            </a:r>
            <a:r>
              <a:rPr lang="ru-RU" i="1" dirty="0">
                <a:solidFill>
                  <a:srgbClr val="FF0000"/>
                </a:solidFill>
              </a:rPr>
              <a:t>ин</a:t>
            </a:r>
            <a:r>
              <a:rPr lang="ru-RU" i="1" dirty="0"/>
              <a:t>а, казен</a:t>
            </a:r>
            <a:r>
              <a:rPr lang="ru-RU" i="1" dirty="0">
                <a:solidFill>
                  <a:srgbClr val="FF0000"/>
                </a:solidFill>
              </a:rPr>
              <a:t>щин</a:t>
            </a:r>
            <a:r>
              <a:rPr lang="ru-RU" i="1" dirty="0"/>
              <a:t>а</a:t>
            </a:r>
            <a:r>
              <a:rPr lang="ru-RU" dirty="0"/>
              <a:t> - отрицательные.</a:t>
            </a:r>
          </a:p>
        </p:txBody>
      </p:sp>
    </p:spTree>
    <p:extLst>
      <p:ext uri="{BB962C8B-B14F-4D97-AF65-F5344CB8AC3E}">
        <p14:creationId xmlns:p14="http://schemas.microsoft.com/office/powerpoint/2010/main" val="1948090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составе эмоциональной лексики можно выделить три группы.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3. </a:t>
            </a:r>
            <a:r>
              <a:rPr lang="ru-RU" dirty="0" smtClean="0"/>
              <a:t>Слова, </a:t>
            </a:r>
            <a:r>
              <a:rPr lang="ru-RU" dirty="0"/>
              <a:t>содержащие оценку фактов, явлений, признаков, дающие однозначную характеристику людей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i="1" dirty="0" smtClean="0"/>
              <a:t>воодушевить</a:t>
            </a:r>
            <a:r>
              <a:rPr lang="ru-RU" i="1" dirty="0"/>
              <a:t>, восхитительный, дерзание, непревзойденный, первопроходец, предначертать, провозвестник, самопожертвование, безответственный, брюзга, двурушник, делячество, допотопный, напакостить, опорочить, очковтирательство, подхалим, пустозвон, разгильдяй. </a:t>
            </a:r>
            <a:endParaRPr lang="ru-RU" i="1" dirty="0" smtClean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dirty="0" smtClean="0"/>
              <a:t>Такие </a:t>
            </a:r>
            <a:r>
              <a:rPr lang="ru-RU" dirty="0"/>
              <a:t>слова, как правило, однозначны</a:t>
            </a:r>
          </a:p>
        </p:txBody>
      </p:sp>
    </p:spTree>
    <p:extLst>
      <p:ext uri="{BB962C8B-B14F-4D97-AF65-F5344CB8AC3E}">
        <p14:creationId xmlns:p14="http://schemas.microsoft.com/office/powerpoint/2010/main" val="76952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1.Составьте предложения со словами</a:t>
            </a:r>
          </a:p>
          <a:p>
            <a:r>
              <a:rPr lang="ru-RU" u="sng" dirty="0"/>
              <a:t>мостик</a:t>
            </a:r>
            <a:r>
              <a:rPr lang="ru-RU" dirty="0"/>
              <a:t>и </a:t>
            </a:r>
            <a:r>
              <a:rPr lang="ru-RU" u="sng" dirty="0"/>
              <a:t>мосток,</a:t>
            </a:r>
            <a:r>
              <a:rPr lang="ru-RU" dirty="0"/>
              <a:t> </a:t>
            </a:r>
            <a:r>
              <a:rPr lang="ru-RU" u="sng" dirty="0"/>
              <a:t>реченька</a:t>
            </a:r>
            <a:r>
              <a:rPr lang="ru-RU" dirty="0"/>
              <a:t> и </a:t>
            </a:r>
            <a:r>
              <a:rPr lang="ru-RU" u="sng" dirty="0"/>
              <a:t>речонка</a:t>
            </a:r>
            <a:r>
              <a:rPr lang="ru-RU" dirty="0"/>
              <a:t>; выделите суффикс в этих словах, попытайтесь объяснить разницу в значениях слов.</a:t>
            </a:r>
          </a:p>
          <a:p>
            <a:r>
              <a:rPr lang="ru-RU" b="1" dirty="0"/>
              <a:t>2. Выделите суффиксы в словах</a:t>
            </a:r>
            <a:r>
              <a:rPr lang="ru-RU" b="1" dirty="0" smtClean="0"/>
              <a:t>; проследите</a:t>
            </a:r>
            <a:r>
              <a:rPr lang="ru-RU" b="1" dirty="0"/>
              <a:t>, как меняется лексическое значение слова в зависимости от добавочных оттенков значений суффиксов</a:t>
            </a:r>
          </a:p>
          <a:p>
            <a:r>
              <a:rPr lang="ru-RU" u="sng" dirty="0" smtClean="0"/>
              <a:t>Река-речка-речушка-реченька-речонка</a:t>
            </a:r>
            <a:r>
              <a:rPr lang="ru-RU" u="sng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271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3. </a:t>
            </a:r>
            <a:r>
              <a:rPr lang="ru-RU" b="1" dirty="0"/>
              <a:t>Помните, что слова с переносным значением помогают нам образно передавать в речи наши чувства, нашу оценку того, о чём мы говорим. В данных ниже предложениях найдите </a:t>
            </a:r>
            <a:r>
              <a:rPr lang="ru-RU" b="1" dirty="0" err="1"/>
              <a:t>слова,употреблённые</a:t>
            </a:r>
            <a:r>
              <a:rPr lang="ru-RU" b="1" dirty="0"/>
              <a:t> в переносном значении; </a:t>
            </a:r>
            <a:r>
              <a:rPr lang="ru-RU" b="1" dirty="0" err="1"/>
              <a:t>определите,какое</a:t>
            </a:r>
            <a:r>
              <a:rPr lang="ru-RU" b="1" dirty="0"/>
              <a:t> отношение к лицу, действию они выражают:</a:t>
            </a:r>
            <a:endParaRPr lang="ru-RU" dirty="0"/>
          </a:p>
          <a:p>
            <a:r>
              <a:rPr lang="ru-RU" i="1" dirty="0"/>
              <a:t>А) У лукоморья дуб зелёный, златая цепь на дубе том…(А. С. Пушкин) – У моей бабушки золотые руки.</a:t>
            </a:r>
            <a:endParaRPr lang="ru-RU" dirty="0"/>
          </a:p>
          <a:p>
            <a:r>
              <a:rPr lang="ru-RU" i="1" dirty="0"/>
              <a:t>Б) Ворона каркнула во всё воронье горло…(И. А. Крылов) - Эх, ты, ворона! Такой мяч пропустил!</a:t>
            </a:r>
          </a:p>
          <a:p>
            <a:r>
              <a:rPr lang="ru-RU" i="1" dirty="0"/>
              <a:t>В) Серёжа плавал на уроке математики. –Стебли цветов купались в воде, у самого же края плавал большой лепесток тюльпана.(Г. Х. Андерсен</a:t>
            </a:r>
            <a:r>
              <a:rPr lang="ru-RU" i="1" dirty="0" smtClean="0"/>
              <a:t>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531800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4. </a:t>
            </a:r>
            <a:r>
              <a:rPr lang="ru-RU" b="1" dirty="0"/>
              <a:t>Составьте предложения с данными словами, употребляя их в переносном значении</a:t>
            </a:r>
            <a:r>
              <a:rPr lang="ru-RU" b="1" dirty="0" smtClean="0"/>
              <a:t>. Какую </a:t>
            </a:r>
            <a:r>
              <a:rPr lang="ru-RU" b="1" dirty="0"/>
              <a:t>оценку людей они помогают нам выразить?</a:t>
            </a:r>
          </a:p>
          <a:p>
            <a:pPr marL="0" indent="0">
              <a:buNone/>
            </a:pPr>
            <a:r>
              <a:rPr lang="ru-RU" i="1" dirty="0"/>
              <a:t>Попугай, лиса, пустой, </a:t>
            </a:r>
            <a:r>
              <a:rPr lang="ru-RU" i="1" dirty="0" err="1"/>
              <a:t>железный,золотой</a:t>
            </a:r>
            <a:r>
              <a:rPr lang="ru-RU" i="1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5. К </a:t>
            </a:r>
            <a:r>
              <a:rPr lang="ru-RU" b="1" dirty="0"/>
              <a:t>данным словам подберите синонимы</a:t>
            </a:r>
            <a:r>
              <a:rPr lang="ru-RU" b="1" dirty="0" smtClean="0"/>
              <a:t>, которыми </a:t>
            </a:r>
            <a:r>
              <a:rPr lang="ru-RU" b="1" dirty="0"/>
              <a:t>вы пользуетесь в разговорной речи.</a:t>
            </a:r>
          </a:p>
          <a:p>
            <a:pPr marL="0" indent="0">
              <a:buNone/>
            </a:pPr>
            <a:r>
              <a:rPr lang="ru-RU" i="1" dirty="0"/>
              <a:t>Запачкаться, сердиться, </a:t>
            </a:r>
            <a:r>
              <a:rPr lang="ru-RU" i="1" dirty="0" err="1"/>
              <a:t>важничать,лгать</a:t>
            </a:r>
            <a:r>
              <a:rPr lang="ru-RU" i="1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6. </a:t>
            </a:r>
            <a:r>
              <a:rPr lang="ru-RU" b="1" dirty="0"/>
              <a:t>С данными экспрессивными словами составьте предложения. Скажите, какое чувство</a:t>
            </a:r>
            <a:r>
              <a:rPr lang="ru-RU" b="1" dirty="0" smtClean="0"/>
              <a:t>, какую </a:t>
            </a:r>
            <a:r>
              <a:rPr lang="ru-RU" b="1" dirty="0"/>
              <a:t>оценку они выражают.</a:t>
            </a:r>
          </a:p>
          <a:p>
            <a:pPr marL="0" indent="0">
              <a:buNone/>
            </a:pPr>
            <a:r>
              <a:rPr lang="ru-RU" i="1" dirty="0"/>
              <a:t>Злюка, тихоня, лодырь, щедрый.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7. </a:t>
            </a:r>
            <a:r>
              <a:rPr lang="ru-RU" b="1" dirty="0"/>
              <a:t>Подчеркните слова, чаще употребляющиеся в книжной речи.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Негодовать, сердиться; </a:t>
            </a:r>
            <a:r>
              <a:rPr lang="ru-RU" i="1" dirty="0" err="1"/>
              <a:t>ликовать,радоваться</a:t>
            </a:r>
            <a:r>
              <a:rPr lang="ru-RU" i="1" dirty="0"/>
              <a:t>; прискорбный, печальный.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(При затруднении обращайтесь к словарям)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6177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713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Эмоционально-окрашенная (эмоционально-экспрессивная) лексика </vt:lpstr>
      <vt:lpstr>Эмоциональная оценка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В составе эмоциональной лексики можно выделить три группы.</vt:lpstr>
      <vt:lpstr>В составе эмоциональной лексики можно выделить три группы.</vt:lpstr>
      <vt:lpstr>В составе эмоциональной лексики можно выделить три группы.</vt:lpstr>
      <vt:lpstr>Упражнения</vt:lpstr>
      <vt:lpstr>Упражнения</vt:lpstr>
      <vt:lpstr>Упражнения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Эмоционально окрашенная лексика</dc:title>
  <dc:creator>Сергей</dc:creator>
  <cp:lastModifiedBy>Сергей</cp:lastModifiedBy>
  <cp:revision>14</cp:revision>
  <dcterms:created xsi:type="dcterms:W3CDTF">2012-10-07T12:55:44Z</dcterms:created>
  <dcterms:modified xsi:type="dcterms:W3CDTF">2012-10-09T10:29:25Z</dcterms:modified>
</cp:coreProperties>
</file>