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7"/>
  </p:notesMasterIdLst>
  <p:handoutMasterIdLst>
    <p:handoutMasterId r:id="rId48"/>
  </p:handoutMasterIdLst>
  <p:sldIdLst>
    <p:sldId id="256" r:id="rId2"/>
    <p:sldId id="305" r:id="rId3"/>
    <p:sldId id="306" r:id="rId4"/>
    <p:sldId id="258" r:id="rId5"/>
    <p:sldId id="262" r:id="rId6"/>
    <p:sldId id="309" r:id="rId7"/>
    <p:sldId id="265" r:id="rId8"/>
    <p:sldId id="259" r:id="rId9"/>
    <p:sldId id="260" r:id="rId10"/>
    <p:sldId id="307" r:id="rId11"/>
    <p:sldId id="293" r:id="rId12"/>
    <p:sldId id="294" r:id="rId13"/>
    <p:sldId id="295" r:id="rId14"/>
    <p:sldId id="296" r:id="rId15"/>
    <p:sldId id="297" r:id="rId16"/>
    <p:sldId id="308" r:id="rId17"/>
    <p:sldId id="263" r:id="rId18"/>
    <p:sldId id="268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27" autoAdjust="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3BD47F-51B4-43D4-B3F4-AC3DDC8BC6E8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2ABA92-D15F-4571-93F2-2FEE70FC0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07291F-8D67-47E6-A44A-74E0C2B82EA3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3AA136-072A-4B45-8338-9B0907934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AA136-072A-4B45-8338-9B0907934B8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AA136-072A-4B45-8338-9B0907934B8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AA136-072A-4B45-8338-9B0907934B8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AA136-072A-4B45-8338-9B0907934B8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AA136-072A-4B45-8338-9B0907934B8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AA136-072A-4B45-8338-9B0907934B89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CEB25-6D8F-46FE-8256-E4A8B6321B9B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14BA2F2-ABA0-4E02-A5DD-3EE5CAA26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DD439-0739-41E9-8AF2-B0AF8693A80B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FE1DE-4CCC-4DCE-9A61-44134A9375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56034-3E8D-42B7-BA33-5B54484E90CD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18BC3-F7FC-4EA1-9B24-D087BC9573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5EBBF-D5C1-41F3-A79B-DEFF4C8F88E2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EB6ED-9C8C-4811-9134-A602F8522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D4F1F-0131-463F-9E42-938D54DD9305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A3452-C4B5-4C11-9F9F-3AB7FCC3BB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B4DE2-F9BB-417E-BFC7-B0494743E772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650E443-D87F-49E4-A788-04A2996762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711FD5-E43D-4A9D-92C5-9F653F2CD709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76C78-B003-4566-970F-9C2B9EFD5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892BD-CD2A-49A0-88BD-67C594B8F43A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A4E7F-912D-44DA-B93C-4153CC6539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3CDC0C-CFCC-41AF-AB23-3B7CB048F8C2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8EFCC-30F4-4F4C-9A60-BE751E2677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D03989-27D3-4533-92EF-23EA2F8680C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51A27-65A3-4F21-9456-2C0B20AAB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E1010A0-8C21-4365-B416-B684281499BD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0700CCA-6F79-464E-8E1B-8840C3F3B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81000" y="4929199"/>
            <a:ext cx="8458200" cy="1071569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учитель математики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Бондарь   Марина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Михайловна, МАОУ  СОШ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№26, г. Сыктывкар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               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 smtClean="0">
              <a:ln>
                <a:solidFill>
                  <a:srgbClr val="00B050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28670"/>
            <a:ext cx="8458200" cy="264320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Счастливый   случай»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24918" cy="4151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«ШКОЛА»-</a:t>
            </a:r>
          </a:p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слово, пришедшее из Греции,</a:t>
            </a:r>
          </a:p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означает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досуг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Picture 6" descr="учитель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1428760" cy="3143272"/>
          </a:xfrm>
          <a:prstGeom prst="rect">
            <a:avLst/>
          </a:prstGeom>
          <a:noFill/>
        </p:spPr>
      </p:pic>
      <p:pic>
        <p:nvPicPr>
          <p:cNvPr id="7" name="Picture 2" descr="Рисунок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85727"/>
            <a:ext cx="1857388" cy="24288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«</a:t>
            </a:r>
            <a:r>
              <a:rPr lang="ru-RU" sz="4000" i="1" dirty="0" err="1" smtClean="0"/>
              <a:t>Заморочки</a:t>
            </a:r>
            <a:r>
              <a:rPr lang="ru-RU" sz="4000" i="1" dirty="0" smtClean="0"/>
              <a:t> из бочки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4911741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больше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101  или 99/100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Дана дробь  3/8 . Какое число нужно вычесть из числителя и прибавить к знаменателю, чтобы получилась дробь  1/10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Дана дробь  13/21 . Какое число надо прибавить к числителю и знаменателю, чтобы получилась дробь  3/4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4.Бублик разделили на 3 части. Сколько сделали разрезов?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5.Батон разделили на 3 части. Сколько сделали разрезов?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6.Найдите сумму всех чисел от 1 до 10.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7.Представьте дробь  7/8 в виде суммы трех дробей, числитель каждой из которых равен 1 .</a:t>
            </a: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Picture 2" descr="Рисунок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14290"/>
            <a:ext cx="1500198" cy="178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ответы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 100 /101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2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714753"/>
            <a:ext cx="2357454" cy="24288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100 /101</a:t>
            </a:r>
          </a:p>
          <a:p>
            <a:pPr marL="514350" indent="-514350">
              <a:buAutoNum type="arabicPeriod"/>
            </a:pPr>
            <a:r>
              <a:rPr lang="ru-RU" dirty="0" smtClean="0"/>
              <a:t>  2</a:t>
            </a:r>
          </a:p>
          <a:p>
            <a:pPr marL="514350" indent="-514350">
              <a:buAutoNum type="arabicPeriod"/>
            </a:pPr>
            <a:r>
              <a:rPr lang="ru-RU" dirty="0" smtClean="0"/>
              <a:t>11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Picture 2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714753"/>
            <a:ext cx="2357454" cy="24288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100 /101</a:t>
            </a:r>
          </a:p>
          <a:p>
            <a:pPr marL="514350" indent="-514350">
              <a:buAutoNum type="arabicPeriod"/>
            </a:pPr>
            <a:r>
              <a:rPr lang="ru-RU" dirty="0" smtClean="0"/>
              <a:t>  2</a:t>
            </a:r>
          </a:p>
          <a:p>
            <a:pPr marL="514350" indent="-514350">
              <a:buAutoNum type="arabicPeriod"/>
            </a:pPr>
            <a:r>
              <a:rPr lang="ru-RU" dirty="0" smtClean="0"/>
              <a:t>11</a:t>
            </a:r>
          </a:p>
          <a:p>
            <a:pPr marL="514350" indent="-514350">
              <a:buAutoNum type="arabicPeriod"/>
            </a:pPr>
            <a:r>
              <a:rPr lang="ru-RU" dirty="0" smtClean="0"/>
              <a:t>3</a:t>
            </a:r>
          </a:p>
          <a:p>
            <a:pPr marL="514350" indent="-514350"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2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714753"/>
            <a:ext cx="2357454" cy="24288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Найдите сумму всех чисел от 1 до 10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1 + 2 + 3 + 4 + 5 + 6 + 7 + 8 + 9 + 10</a:t>
            </a:r>
          </a:p>
          <a:p>
            <a:pPr>
              <a:buNone/>
            </a:pPr>
            <a:r>
              <a:rPr lang="ru-RU" dirty="0" smtClean="0"/>
              <a:t>        +</a:t>
            </a:r>
          </a:p>
          <a:p>
            <a:pPr>
              <a:buNone/>
            </a:pPr>
            <a:r>
              <a:rPr lang="ru-RU" dirty="0" smtClean="0"/>
              <a:t>         1</a:t>
            </a:r>
            <a:r>
              <a:rPr lang="en-US" dirty="0" smtClean="0"/>
              <a:t>0</a:t>
            </a:r>
            <a:r>
              <a:rPr lang="ru-RU" dirty="0" smtClean="0"/>
              <a:t> + </a:t>
            </a:r>
            <a:r>
              <a:rPr lang="en-US" dirty="0" smtClean="0"/>
              <a:t>9</a:t>
            </a:r>
            <a:r>
              <a:rPr lang="ru-RU" dirty="0" smtClean="0"/>
              <a:t> + </a:t>
            </a:r>
            <a:r>
              <a:rPr lang="en-US" dirty="0" smtClean="0"/>
              <a:t>8</a:t>
            </a:r>
            <a:r>
              <a:rPr lang="ru-RU" dirty="0" smtClean="0"/>
              <a:t> + </a:t>
            </a:r>
            <a:r>
              <a:rPr lang="en-US" dirty="0" smtClean="0"/>
              <a:t>7</a:t>
            </a:r>
            <a:r>
              <a:rPr lang="ru-RU" dirty="0" smtClean="0"/>
              <a:t> + </a:t>
            </a:r>
            <a:r>
              <a:rPr lang="en-US" dirty="0" smtClean="0"/>
              <a:t>6</a:t>
            </a:r>
            <a:r>
              <a:rPr lang="ru-RU" dirty="0" smtClean="0"/>
              <a:t> + </a:t>
            </a:r>
            <a:r>
              <a:rPr lang="en-US" dirty="0" smtClean="0"/>
              <a:t>5</a:t>
            </a:r>
            <a:r>
              <a:rPr lang="ru-RU" dirty="0" smtClean="0"/>
              <a:t> + </a:t>
            </a:r>
            <a:r>
              <a:rPr lang="en-US" dirty="0" smtClean="0"/>
              <a:t>4</a:t>
            </a:r>
            <a:r>
              <a:rPr lang="ru-RU" dirty="0" smtClean="0"/>
              <a:t> + </a:t>
            </a:r>
            <a:r>
              <a:rPr lang="en-US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2</a:t>
            </a:r>
            <a:r>
              <a:rPr lang="ru-RU" dirty="0" smtClean="0"/>
              <a:t> + 1</a:t>
            </a:r>
          </a:p>
          <a:p>
            <a:pPr>
              <a:buNone/>
            </a:pPr>
            <a:r>
              <a:rPr lang="ru-RU" dirty="0" smtClean="0"/>
              <a:t>          _____________________________</a:t>
            </a:r>
          </a:p>
          <a:p>
            <a:pPr>
              <a:buNone/>
            </a:pPr>
            <a:r>
              <a:rPr lang="ru-RU" dirty="0" smtClean="0"/>
              <a:t>          11+11+11+11+11+11+11+11+11+11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Получилось 10 пар по 11, но так как числа брали 2 раза, то 10:2=5. Значит ,  11* 5=55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  7.  Решение :</a:t>
            </a:r>
            <a:endParaRPr lang="ru-RU" sz="4000" dirty="0">
              <a:latin typeface="+mn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1600200" y="2427288"/>
          <a:ext cx="6096000" cy="2779712"/>
        </p:xfrm>
        <a:graphic>
          <a:graphicData uri="http://schemas.openxmlformats.org/presentationml/2006/ole">
            <p:oleObj spid="_x0000_s3074" name="Формула" r:id="rId3" imgW="863280" imgH="393480" progId="Equation.3">
              <p:embed/>
            </p:oleObj>
          </a:graphicData>
        </a:graphic>
      </p:graphicFrame>
      <p:pic>
        <p:nvPicPr>
          <p:cNvPr id="7" name="Рисунок 6" descr="FD8399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285728"/>
            <a:ext cx="1500198" cy="20002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E5500"/>
                </a:solidFill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6227763" cy="50403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Руки  в  боки,  руки – шире.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Раз, два,  три,  четыре.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Сейчас  попрыгать  мы  решили.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Раз, два,  три,  четыре.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Потянулись – выше, выше…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Приседаем – ниже,  ниже.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Встали – присели…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Встали – присели…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А  теперь  за  парты  сели.</a:t>
            </a:r>
          </a:p>
        </p:txBody>
      </p:sp>
      <p:pic>
        <p:nvPicPr>
          <p:cNvPr id="74756" name="Picture 4" descr="CRCTR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2450" y="1916113"/>
            <a:ext cx="351155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простым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ln>
                  <a:solidFill>
                    <a:srgbClr val="00B050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 smtClean="0">
              <a:ln>
                <a:solidFill>
                  <a:srgbClr val="00B050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482042" cy="5072098"/>
          </a:xfrm>
        </p:spPr>
        <p:txBody>
          <a:bodyPr rtlCol="0"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 																																																										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СЧАСТЛИВЫЙ СЛУЧАЙ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	                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урок-игра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выявлению знаний и умений у обучающихся                  в нестандартных   ситуациях и поддерживанию атмосферы соревнования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познавательный интерес к предмету                 математики и здоровому образу жизни через игровую форму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умение управлять своим поведением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Подчиняться требованиям коллектива.</a:t>
            </a:r>
            <a:endParaRPr lang="ru-RU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1 команда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взаимно простыми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взаимно простыми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называют…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несократимой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 …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несократимой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на которое надо умножить знаменатель дроби, чтобы получить новый знаменатель, называется…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1 команда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называют… несократимой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на которое надо умножить знаменатель дроби, чтобы получить новый знаменатель, называется…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дополнительный множитель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называют… несократимой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на которое надо умножить знаменатель дроби, чтобы получить новый знаменатель, называется…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дополнительный множитель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Наибольшее натуральное число, на которое делятся без остатка числа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,называется    …        этих чисел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     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называют… несократимой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на которое надо умножить знаменатель дроби, чтобы получить новый знаменатель, называется…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дополнительный множитель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Наибольшее натуральное число, на которое делятся без остатка числа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,называется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этих чисел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     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200" dirty="0" smtClean="0">
                <a:latin typeface="+mn-lt"/>
              </a:rPr>
              <a:t>1 команда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7500" lnSpcReduction="20000"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число,которое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имеет только 2 делителя: единицу и само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число,называется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…простым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простые числа, то такую дробь называют…несократимой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Число на которое надо умножить знаменатель дроби, чтобы получить новый знаменатель, называется…  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дополнительный множитель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Наибольшее натуральное число, на которое делятся без остатка числа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а и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,называется 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НОД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этих чисел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запись натурального числа оканчивается четной цифрой, то число делится ….</a:t>
            </a:r>
          </a:p>
          <a:p>
            <a:pPr>
              <a:buFont typeface="Arial" pitchFamily="34" charset="0"/>
              <a:buChar char="•"/>
            </a:pPr>
            <a:endParaRPr lang="ru-RU" sz="2400" i="1" dirty="0" smtClean="0"/>
          </a:p>
          <a:p>
            <a:pPr>
              <a:buNone/>
            </a:pPr>
            <a:r>
              <a:rPr lang="ru-RU" sz="2400" dirty="0" smtClean="0"/>
              <a:t>         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1 команда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только 2 делителя: единицу и само число, называется…простым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2 натуральных числа имеют НОД=1, то они называются…взаимно простыми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взаимно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простве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числа, то такую дробь называют…несократимой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Число на которое надо умножить знаменатель дроби, чтобы получить новый знаменатель, называется… 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дополнительный множитель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Наибольшее натуральное число, на которое делятся без остатка числа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 и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,называется    НОД   этих чисел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Если запись натурального числа оканчивается четной цифрой, то число делится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2</a:t>
            </a:r>
          </a:p>
          <a:p>
            <a:pPr>
              <a:buFont typeface="Arial" pitchFamily="34" charset="0"/>
              <a:buChar char="•"/>
            </a:pPr>
            <a:endParaRPr lang="ru-RU" sz="2400" i="1" dirty="0" smtClean="0"/>
          </a:p>
          <a:p>
            <a:pPr>
              <a:buNone/>
            </a:pPr>
            <a:r>
              <a:rPr lang="ru-RU" sz="2400" dirty="0" smtClean="0"/>
              <a:t>         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Этапы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000660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Разминка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1-й гейм  «Дальше…Дальше…Дальше…»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2-й гейм «Темная лошадка»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3-й гейм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Заморочки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из бочки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 Гонка за лидером»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Подведение итогов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Творческое задание.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команда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6" name="Формула" r:id="rId3" imgW="13968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/>
              <a:t>2 команда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составным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простые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команда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сокращением дробей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сокращением дробей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натуральное число , которое кратно числам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называется   …     этих чисел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сокращением дробей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натуральное число , которое кратно числам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называется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этих чисел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команда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сокращением дробей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натуральное число , которое кратно числам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называется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этих чисел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тоже натуральное число, то получится дробь…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сокращением дробей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натуральное число , которое кратно числам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называется  НОК этих чисел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тоже натуральное число, то получится дробь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равная данной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A20D3-CE49-42FC-B5EA-CDB651C17640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357431"/>
            <a:ext cx="8501122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40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40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-это не только отсутствие болезней, это полное физическое, душевное и социальное благополучие»</a:t>
            </a:r>
          </a:p>
          <a:p>
            <a:endParaRPr lang="ru-RU" sz="4800" dirty="0" smtClean="0"/>
          </a:p>
        </p:txBody>
      </p:sp>
      <p:pic>
        <p:nvPicPr>
          <p:cNvPr id="6" name="Рисунок 5" descr="295E9CE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58016" y="571480"/>
            <a:ext cx="1785950" cy="25003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2 команда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сокращением дробей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натуральное число , которое кратно числам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называется  НОК этих чисел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тоже натуральное число, то получится дробь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равная данной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запись натурального числа оканчивается  0, то число делится …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команда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число, которое имеет более 2 делителей, называется  составным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2 числа, у которых НОД=1  взаимно простые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называется  сокращением дробей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натуральное число , которое кратно числам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называется  НОК этих чисел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тоже натуральное число, то получится дробь  равная данной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запись натурального числа оканчивается  0, то число делится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10 и на 5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05880" cy="115254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Пожелание друзьям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22"/>
            <a:ext cx="785818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Желаю вам цвести, расти,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Копить,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крепить здоровье,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Оно для дальнего пути-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Главнейшее условие.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Пусть каждый день и каждый час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Вам новое добудет,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Пусть добрым будет ум у вас,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А сердце добрым будет.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Вам от души желаю я,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Друзья всего хорошего.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А все хорошее, друзья,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Дается нам недешево.                              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С.Маршак</a:t>
            </a:r>
            <a:endParaRPr lang="ru-RU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892BD-CD2A-49A0-88BD-67C594B8F43A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A4E7F-912D-44DA-B93C-4153CC6539AA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357166"/>
            <a:ext cx="807249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Карточка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зеленого цвета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обозначает: « Я удовлетворен уроком, урок был полезен для меня, я много, с пользой и  хорошо работал на уроке и получил заслуженную оценку, я понимал все, о чем говорилось на уроке»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Карточка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желтого цвета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обозначает: «Урок был интересен, я принимал в нем активное участие, урок был в определенной степени полезен для меня, я отвечал с места, я сумел выполнить ряд заданий, мне было на уроке достаточно комфортно»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Карточка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красного  цвета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обозначает: «пользы от урока я получил мало, я не очень понимал, о чем идет речь, к ответам на уроке я был не готов»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1115616" y="0"/>
            <a:ext cx="7704856" cy="4869160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0845223">
            <a:off x="2685468" y="1297671"/>
            <a:ext cx="37469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7841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8686800" cy="97153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Урок подготовила и провела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71612"/>
            <a:ext cx="8686800" cy="45085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Учитель математики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Бондарь </a:t>
            </a:r>
          </a:p>
          <a:p>
            <a:pPr>
              <a:buNone/>
            </a:pPr>
            <a:r>
              <a:rPr lang="ru-RU" dirty="0" smtClean="0"/>
              <a:t>                                       Марина Михайловна           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pic>
        <p:nvPicPr>
          <p:cNvPr id="6" name="Picture 11" descr="NA0004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238613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2866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5720" y="1285860"/>
            <a:ext cx="7143800" cy="44627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команда                                                    2. команда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По…л                                             1.  Р…а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И….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2.   ….а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С…ж                                               3. 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…на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Пи…лет                                          4.  Те…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…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лб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5.  С…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жка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…г                                                    6. 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…к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…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котаж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7   ….буна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О…                                                   8   ….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очество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И…к                                                 9   ….тон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С…я                                                 10.  Про…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285860"/>
            <a:ext cx="7143800" cy="450059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8" name="Picture 312" descr="Картинка 593 из 691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285728"/>
            <a:ext cx="1285884" cy="178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2866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4282" y="1357298"/>
            <a:ext cx="7143800" cy="45243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 команда                                              2. команда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два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л                                                1.  Р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оди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рия                                              2. 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Сорок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ж                                                 3.  Ви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лет                                             4.  Те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5"/>
              <a:tabLst/>
            </a:pP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лб                                                 5.  С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жка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5"/>
              <a:tabLst/>
            </a:pP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г                                                   6.  Сви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7.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котаж                                            7  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буна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8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пять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                                        8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Один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очество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9.   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                                                  9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тон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10.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Семь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я                                                10.  Про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сто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357298"/>
            <a:ext cx="7143800" cy="450059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8" name="Picture 312" descr="Картинка 593 из 691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285728"/>
            <a:ext cx="1285884" cy="178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9" cy="404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58"/>
                <a:gridCol w="1055695"/>
                <a:gridCol w="1055695"/>
                <a:gridCol w="980288"/>
                <a:gridCol w="904881"/>
                <a:gridCol w="980288"/>
                <a:gridCol w="950094"/>
              </a:tblGrid>
              <a:tr h="65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1)409+у=511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2)802-х=416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385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396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3)9х- 7х=210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4) 23х- 27=2250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2213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2103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5) 18 (15- х)=216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6)198: n=18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7F57D-CDC7-4F8E-AB88-988645980319}" type="datetime1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A394F-2CF3-4E8B-BD3C-950CC112F47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9" cy="404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58"/>
                <a:gridCol w="1055695"/>
                <a:gridCol w="1055695"/>
                <a:gridCol w="980288"/>
                <a:gridCol w="904881"/>
                <a:gridCol w="980288"/>
                <a:gridCol w="950094"/>
              </a:tblGrid>
              <a:tr h="65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1)409+у=511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2)802-х=416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385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396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3)9х- 7х=210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4) 23х- 27=2250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2213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2103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5) 18 (15- х)=216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56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6)198: n=18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7F57D-CDC7-4F8E-AB88-988645980319}" type="datetime1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A394F-2CF3-4E8B-BD3C-950CC112F473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Карта ответов</a:t>
            </a:r>
            <a:endParaRPr lang="ru-RU" sz="4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11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137160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№1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№2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№3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№4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№5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№6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137160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137160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227B7-D1DE-4C09-AC7C-46E64B509613}" type="datetime1">
              <a:rPr lang="ru-RU" smtClean="0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6E06-93E4-4941-9A3E-AC23A98E024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1011</TotalTime>
  <Words>2041</Words>
  <Application>Microsoft Office PowerPoint</Application>
  <PresentationFormat>Экран (4:3)</PresentationFormat>
  <Paragraphs>450</Paragraphs>
  <Slides>45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Трек</vt:lpstr>
      <vt:lpstr>Формула</vt:lpstr>
      <vt:lpstr>           учитель математики  Бондарь   Марина            Михайловна, МАОУ  СОШ №26, г. Сыктывкар                                            </vt:lpstr>
      <vt:lpstr>                                                         </vt:lpstr>
      <vt:lpstr>                   Этапы урока</vt:lpstr>
      <vt:lpstr>Слайд 4</vt:lpstr>
      <vt:lpstr>ребусы</vt:lpstr>
      <vt:lpstr>ребусы</vt:lpstr>
      <vt:lpstr>УРАВНЕНИЯ</vt:lpstr>
      <vt:lpstr>УРАВНЕНИЯ</vt:lpstr>
      <vt:lpstr>Карта ответов</vt:lpstr>
      <vt:lpstr>Слайд 10</vt:lpstr>
      <vt:lpstr>«Заморочки из бочки </vt:lpstr>
      <vt:lpstr>ответы</vt:lpstr>
      <vt:lpstr>ответы</vt:lpstr>
      <vt:lpstr>ответы</vt:lpstr>
      <vt:lpstr>Найдите сумму всех чисел от 1 до 10</vt:lpstr>
      <vt:lpstr>  7.  Решение :</vt:lpstr>
      <vt:lpstr>Физкультминутка.</vt:lpstr>
      <vt:lpstr>1 команда </vt:lpstr>
      <vt:lpstr>1 команда </vt:lpstr>
      <vt:lpstr>1 команда </vt:lpstr>
      <vt:lpstr>1 команда </vt:lpstr>
      <vt:lpstr>1 команда </vt:lpstr>
      <vt:lpstr>1 команда </vt:lpstr>
      <vt:lpstr>1 команда </vt:lpstr>
      <vt:lpstr>1 команда </vt:lpstr>
      <vt:lpstr>1 команда </vt:lpstr>
      <vt:lpstr>1 команда </vt:lpstr>
      <vt:lpstr>   1 команда </vt:lpstr>
      <vt:lpstr>1 команда 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2 команда</vt:lpstr>
      <vt:lpstr>Пожелание друзьям</vt:lpstr>
      <vt:lpstr>Слайд 43</vt:lpstr>
      <vt:lpstr>Слайд 44</vt:lpstr>
      <vt:lpstr>Урок подготовила и провела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учитель математики  Бондарь   Марина            Михайловна, МАОУ  СОШ №26, г. Сыктывкар                                            </dc:title>
  <cp:lastModifiedBy>Admin</cp:lastModifiedBy>
  <cp:revision>113</cp:revision>
  <dcterms:created xsi:type="dcterms:W3CDTF">2013-10-12T15:45:15Z</dcterms:created>
  <dcterms:modified xsi:type="dcterms:W3CDTF">2013-10-18T14:48:09Z</dcterms:modified>
</cp:coreProperties>
</file>