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1919-CFCD-4205-979E-20328DA92E3F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0943DB-3DED-4E67-8D65-6F0968CDA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1919-CFCD-4205-979E-20328DA92E3F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43DB-3DED-4E67-8D65-6F0968CDA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1919-CFCD-4205-979E-20328DA92E3F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43DB-3DED-4E67-8D65-6F0968CDA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1919-CFCD-4205-979E-20328DA92E3F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0943DB-3DED-4E67-8D65-6F0968CDA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1919-CFCD-4205-979E-20328DA92E3F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43DB-3DED-4E67-8D65-6F0968CDA9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1919-CFCD-4205-979E-20328DA92E3F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43DB-3DED-4E67-8D65-6F0968CDA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1919-CFCD-4205-979E-20328DA92E3F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D0943DB-3DED-4E67-8D65-6F0968CDA9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1919-CFCD-4205-979E-20328DA92E3F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43DB-3DED-4E67-8D65-6F0968CDA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1919-CFCD-4205-979E-20328DA92E3F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43DB-3DED-4E67-8D65-6F0968CDA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1919-CFCD-4205-979E-20328DA92E3F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43DB-3DED-4E67-8D65-6F0968CDA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1919-CFCD-4205-979E-20328DA92E3F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43DB-3DED-4E67-8D65-6F0968CDA9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CC21919-CFCD-4205-979E-20328DA92E3F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0943DB-3DED-4E67-8D65-6F0968CDA9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:\Школа\Рисунки\мои рисунки\фон\и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Заботливый зверёк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Изложение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Школа\Рисунки\мои рисунки\фон\и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554162"/>
            <a:ext cx="6643734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b="1" dirty="0" smtClean="0"/>
              <a:t>  У него в полосках спинка, Хвостик легкий, как пушинка. Все запасы, как в сундук, Прячет в дупла ...</a:t>
            </a:r>
            <a:endParaRPr lang="ru-RU" b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357166"/>
            <a:ext cx="6786610" cy="545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857224" y="5857892"/>
            <a:ext cx="75153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Что ты знаешь о бурундуке?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Школа\Рисунки\мои рисунки\фон\и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Заботливый зверёк.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54162"/>
            <a:ext cx="8286808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chemeClr val="tx1"/>
                </a:solidFill>
              </a:rPr>
              <a:t>Ясным осенним днём я шёл по лесной тропе.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Вдруг на поляне показался бурундук. Я замер. Щёки у зверька раздуты тугими пузырями. Он сдавил их лапками, и изо рта посыпались кедровые орешки.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Это зверёк выносит свои запасы на просушку. Уже греются на солнце ягоды черники и малины. Рядками лежат орехи и сухие грибы.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 Я вышел из укрытия. Зверёк заметался. Я поспешил уйти.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Школа\Рисунки\мои рисунки\фон\и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323528" y="476672"/>
            <a:ext cx="4425504" cy="592931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		Ясным осенним днём я шёл по лесной тропе.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	Вдруг на поляне показался бурундук. Я замер. Щёки у зверька раздуты тугими пузырями. Он сдавил их лапками, и изо рта посыпались кедровые орешки.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Это зверёк выносит свои запасы на просушку. Уже греются на солнце ягоды черники и малины. Рядками лежат орехи и сухие грибы.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 Я вышел из укрытия. Зверёк заметался. Я поспешил уйти.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4800600" y="571500"/>
            <a:ext cx="4343400" cy="5753100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 smtClean="0"/>
              <a:t>Когда произошла встреча?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 smtClean="0"/>
              <a:t>С какой целью бурундук выносил свои запасы из</a:t>
            </a:r>
            <a:br>
              <a:rPr lang="ru-RU" dirty="0" smtClean="0"/>
            </a:br>
            <a:r>
              <a:rPr lang="ru-RU" dirty="0" smtClean="0"/>
              <a:t>норки?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 smtClean="0"/>
              <a:t>Как он это делал?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 smtClean="0"/>
              <a:t>Что зверёк запас на зиму?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dirty="0" smtClean="0"/>
              <a:t>Как человек отнёсся к бурундуку?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Школа\Рисунки\мои рисунки\фон\и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285720" y="571480"/>
            <a:ext cx="4643470" cy="592931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		Ясным осенним днём я шёл по лесной тропе.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	Вдруг на поляне показался бурундук. Я замер. Щёки у зверька раздуты тугими пузырями. Он сдавил их лапками, и изо рта посыпались кедровые орешки.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Это зверёк выносит свои запасы на просушку. Уже греются на солнце ягоды черники и малины. Рядками лежат орехи и сухие грибы.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 Я вышел из укрытия. Зверёк заметался. Я поспешил уйти.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4800600" y="571500"/>
            <a:ext cx="4343400" cy="5753100"/>
          </a:xfrm>
        </p:spPr>
        <p:txBody>
          <a:bodyPr>
            <a:normAutofit/>
          </a:bodyPr>
          <a:lstStyle/>
          <a:p>
            <a:pPr marL="514350" lvl="0" indent="-514350" algn="ctr">
              <a:buNone/>
            </a:pPr>
            <a:r>
              <a:rPr lang="ru-RU" dirty="0" smtClean="0"/>
              <a:t>План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Осенним днём.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Встреча с бурундуком.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Запасы на зиму.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Тревога!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Школа\Рисунки\мои рисунки\фон\и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Сравни по смыслу слова </a:t>
            </a:r>
            <a:br>
              <a:rPr lang="ru-RU" dirty="0" smtClean="0"/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показался – появился</a:t>
            </a:r>
            <a:r>
              <a:rPr lang="ru-RU" b="1" dirty="0" smtClean="0"/>
              <a:t>, </a:t>
            </a:r>
            <a:br>
              <a:rPr lang="ru-RU" b="1" dirty="0" smtClean="0"/>
            </a:br>
            <a:r>
              <a:rPr lang="ru-RU" b="1" dirty="0" smtClean="0">
                <a:solidFill>
                  <a:srgbClr val="002060"/>
                </a:solidFill>
              </a:rPr>
              <a:t>заметался – засуетился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1EDC8"/>
              </a:clrFrom>
              <a:clrTo>
                <a:srgbClr val="F1EDC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714752"/>
            <a:ext cx="4004993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Школа\Рисунки\мои рисунки\фон\и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Орфографическая подготовка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755576" y="1268760"/>
            <a:ext cx="3857652" cy="4724400"/>
          </a:xfrm>
        </p:spPr>
        <p:txBody>
          <a:bodyPr/>
          <a:lstStyle/>
          <a:p>
            <a:r>
              <a:rPr lang="ru-RU" dirty="0" smtClean="0"/>
              <a:t>осе</a:t>
            </a:r>
            <a:r>
              <a:rPr lang="ru-RU" u="sng" dirty="0" smtClean="0"/>
              <a:t>нн</a:t>
            </a:r>
            <a:r>
              <a:rPr lang="ru-RU" dirty="0" smtClean="0"/>
              <a:t>им</a:t>
            </a:r>
          </a:p>
          <a:p>
            <a:r>
              <a:rPr lang="ru-RU" dirty="0" err="1" smtClean="0"/>
              <a:t>ш</a:t>
            </a:r>
            <a:r>
              <a:rPr lang="ru-RU" dirty="0" smtClean="0"/>
              <a:t>…л</a:t>
            </a:r>
          </a:p>
          <a:p>
            <a:r>
              <a:rPr lang="ru-RU" dirty="0" smtClean="0"/>
              <a:t>п…ляна</a:t>
            </a:r>
          </a:p>
          <a:p>
            <a:r>
              <a:rPr lang="ru-RU" dirty="0" err="1" smtClean="0"/>
              <a:t>зв</a:t>
            </a:r>
            <a:r>
              <a:rPr lang="ru-RU" dirty="0" smtClean="0"/>
              <a:t>…рёк</a:t>
            </a:r>
          </a:p>
          <a:p>
            <a:r>
              <a:rPr lang="ru-RU" dirty="0" smtClean="0"/>
              <a:t>к…</a:t>
            </a:r>
            <a:r>
              <a:rPr lang="ru-RU" dirty="0" err="1" smtClean="0"/>
              <a:t>дровые</a:t>
            </a:r>
            <a:endParaRPr lang="ru-RU" dirty="0" smtClean="0"/>
          </a:p>
          <a:p>
            <a:r>
              <a:rPr lang="ru-RU" dirty="0" smtClean="0"/>
              <a:t>ч…</a:t>
            </a:r>
            <a:r>
              <a:rPr lang="ru-RU" dirty="0" err="1" smtClean="0"/>
              <a:t>рника</a:t>
            </a:r>
            <a:endParaRPr lang="ru-RU" dirty="0" smtClean="0"/>
          </a:p>
          <a:p>
            <a:r>
              <a:rPr lang="ru-RU" dirty="0" err="1" smtClean="0"/>
              <a:t>ря</a:t>
            </a:r>
            <a:r>
              <a:rPr lang="ru-RU" dirty="0" smtClean="0"/>
              <a:t>…</a:t>
            </a:r>
            <a:r>
              <a:rPr lang="ru-RU" dirty="0" err="1" smtClean="0"/>
              <a:t>ками</a:t>
            </a:r>
            <a:endParaRPr lang="ru-RU" dirty="0" smtClean="0"/>
          </a:p>
          <a:p>
            <a:r>
              <a:rPr lang="ru-RU" dirty="0" smtClean="0"/>
              <a:t>гр…бы</a:t>
            </a:r>
          </a:p>
          <a:p>
            <a:r>
              <a:rPr lang="ru-RU" dirty="0" smtClean="0"/>
              <a:t>л…жат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1EDC8"/>
              </a:clrFrom>
              <a:clrTo>
                <a:srgbClr val="F1EDC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5072074"/>
            <a:ext cx="33432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643438" y="1285860"/>
            <a:ext cx="4191000" cy="4724400"/>
          </a:xfrm>
        </p:spPr>
        <p:txBody>
          <a:bodyPr/>
          <a:lstStyle/>
          <a:p>
            <a:r>
              <a:rPr lang="ru-RU" dirty="0" smtClean="0"/>
              <a:t>на поляне</a:t>
            </a:r>
          </a:p>
          <a:p>
            <a:r>
              <a:rPr lang="ru-RU" dirty="0" smtClean="0"/>
              <a:t>изо рта</a:t>
            </a:r>
          </a:p>
          <a:p>
            <a:r>
              <a:rPr lang="ru-RU" dirty="0" smtClean="0"/>
              <a:t>на со</a:t>
            </a:r>
            <a:r>
              <a:rPr lang="ru-RU" dirty="0" smtClean="0">
                <a:solidFill>
                  <a:srgbClr val="C00000"/>
                </a:solidFill>
              </a:rPr>
              <a:t>л</a:t>
            </a:r>
            <a:r>
              <a:rPr lang="ru-RU" dirty="0" smtClean="0"/>
              <a:t>нце</a:t>
            </a:r>
          </a:p>
          <a:p>
            <a:r>
              <a:rPr lang="ru-RU" dirty="0" err="1" smtClean="0"/>
              <a:t>яг</a:t>
            </a:r>
            <a:r>
              <a:rPr lang="ru-RU" dirty="0" smtClean="0"/>
              <a:t>…</a:t>
            </a:r>
            <a:r>
              <a:rPr lang="ru-RU" dirty="0" err="1" smtClean="0"/>
              <a:t>ды</a:t>
            </a:r>
            <a:endParaRPr lang="ru-RU" dirty="0" smtClean="0"/>
          </a:p>
          <a:p>
            <a:r>
              <a:rPr lang="ru-RU" dirty="0" smtClean="0"/>
              <a:t>…</a:t>
            </a:r>
            <a:r>
              <a:rPr lang="ru-RU" dirty="0" err="1" smtClean="0"/>
              <a:t>рехи</a:t>
            </a:r>
            <a:endParaRPr lang="ru-RU" dirty="0" smtClean="0"/>
          </a:p>
          <a:p>
            <a:r>
              <a:rPr lang="ru-RU" dirty="0" smtClean="0"/>
              <a:t>зам…</a:t>
            </a:r>
            <a:r>
              <a:rPr lang="ru-RU" dirty="0" err="1" smtClean="0"/>
              <a:t>р</a:t>
            </a:r>
            <a:endParaRPr lang="ru-RU" dirty="0" smtClean="0"/>
          </a:p>
          <a:p>
            <a:r>
              <a:rPr lang="ru-RU" dirty="0" smtClean="0"/>
              <a:t>зам…</a:t>
            </a:r>
            <a:r>
              <a:rPr lang="ru-RU" dirty="0" err="1" smtClean="0"/>
              <a:t>тался</a:t>
            </a:r>
            <a:endParaRPr lang="ru-RU" dirty="0" smtClean="0"/>
          </a:p>
          <a:p>
            <a:r>
              <a:rPr lang="ru-RU" dirty="0" smtClean="0"/>
              <a:t>на пр</a:t>
            </a: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</a:rPr>
              <a:t>о</a:t>
            </a:r>
            <a:r>
              <a:rPr lang="ru-RU" dirty="0" smtClean="0"/>
              <a:t>сушку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1700808"/>
            <a:ext cx="4411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ё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2214554"/>
            <a:ext cx="4667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2708920"/>
            <a:ext cx="4411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3212976"/>
            <a:ext cx="4411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59632" y="3717032"/>
            <a:ext cx="4411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75656" y="4221088"/>
            <a:ext cx="4780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03648" y="4797152"/>
            <a:ext cx="4683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85852" y="5286388"/>
            <a:ext cx="4411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92080" y="2708920"/>
            <a:ext cx="4667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04048" y="3212976"/>
            <a:ext cx="4667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52120" y="3717032"/>
            <a:ext cx="3571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80112" y="4293096"/>
            <a:ext cx="4411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uiExpand="1"/>
      <p:bldP spid="17" grpId="0" uiExpand="1"/>
      <p:bldP spid="18" grpId="0" uiExpand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Школа\Рисунки\мои рисунки\фон\и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Заботливый зверёк.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54162"/>
            <a:ext cx="8286808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chemeClr val="tx1"/>
                </a:solidFill>
              </a:rPr>
              <a:t>Ясным осенним днём я шёл по лесной тропе.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Вдруг на поляне показался бурундук. Я замер. Щёки у зверька раздуты тугими пузырями. Он сдавил их лапками, и изо рта посыпались кедровые орешки.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Это зверёк выносит свои запасы на просушку. Уже греются на солнце ягоды черники и малины. Рядками лежат орехи и сухие грибы.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 Я вышел из укрытия. Зверёк заметался. Я поспешил уйти.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</TotalTime>
  <Words>262</Words>
  <Application>Microsoft Office PowerPoint</Application>
  <PresentationFormat>Экран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Заботливый зверёк </vt:lpstr>
      <vt:lpstr>загадка</vt:lpstr>
      <vt:lpstr>Заботливый зверёк.</vt:lpstr>
      <vt:lpstr>Слайд 4</vt:lpstr>
      <vt:lpstr>Слайд 5</vt:lpstr>
      <vt:lpstr>Словарная работа</vt:lpstr>
      <vt:lpstr>Орфографическая подготовка</vt:lpstr>
      <vt:lpstr>Заботливый зверёк.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Заботливый зверёк </dc:title>
  <dc:creator>Саша</dc:creator>
  <cp:lastModifiedBy>Пользователь</cp:lastModifiedBy>
  <cp:revision>7</cp:revision>
  <dcterms:created xsi:type="dcterms:W3CDTF">2011-10-01T14:17:44Z</dcterms:created>
  <dcterms:modified xsi:type="dcterms:W3CDTF">2012-09-24T18:44:12Z</dcterms:modified>
</cp:coreProperties>
</file>