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7AF-769E-4426-9416-FBFC0C354CF8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D911-92A2-46E2-BDCA-5668BB2978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7AF-769E-4426-9416-FBFC0C354CF8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D911-92A2-46E2-BDCA-5668BB2978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7AF-769E-4426-9416-FBFC0C354CF8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D911-92A2-46E2-BDCA-5668BB2978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7AF-769E-4426-9416-FBFC0C354CF8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D911-92A2-46E2-BDCA-5668BB2978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7AF-769E-4426-9416-FBFC0C354CF8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D911-92A2-46E2-BDCA-5668BB2978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7AF-769E-4426-9416-FBFC0C354CF8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D911-92A2-46E2-BDCA-5668BB2978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7AF-769E-4426-9416-FBFC0C354CF8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D911-92A2-46E2-BDCA-5668BB2978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7AF-769E-4426-9416-FBFC0C354CF8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D911-92A2-46E2-BDCA-5668BB2978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7AF-769E-4426-9416-FBFC0C354CF8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D911-92A2-46E2-BDCA-5668BB2978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7AF-769E-4426-9416-FBFC0C354CF8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D911-92A2-46E2-BDCA-5668BB2978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7AF-769E-4426-9416-FBFC0C354CF8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D911-92A2-46E2-BDCA-5668BB2978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C27AF-769E-4426-9416-FBFC0C354CF8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CD911-92A2-46E2-BDCA-5668BB2978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000240"/>
            <a:ext cx="7786742" cy="2255843"/>
          </a:xfrm>
          <a:solidFill>
            <a:srgbClr val="FF0000"/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6600" dirty="0" smtClean="0"/>
              <a:t>Фонетический разбор слова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1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1 написать слово</a:t>
            </a:r>
            <a:r>
              <a:rPr lang="ru-RU" dirty="0" smtClean="0"/>
              <a:t>.</a:t>
            </a:r>
          </a:p>
          <a:p>
            <a:r>
              <a:rPr lang="ru-RU" sz="4400" dirty="0" smtClean="0"/>
              <a:t>2сколько слогов.</a:t>
            </a:r>
          </a:p>
          <a:p>
            <a:r>
              <a:rPr lang="ru-RU" sz="4400" dirty="0" smtClean="0"/>
              <a:t>3 какой ударный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2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ru-RU" sz="4400" dirty="0" smtClean="0"/>
              <a:t>Транскрипция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3 этап</a:t>
            </a:r>
            <a:br>
              <a:rPr lang="ru-RU" dirty="0" smtClean="0"/>
            </a:br>
            <a:r>
              <a:rPr lang="ru-RU" dirty="0" smtClean="0"/>
              <a:t>Характеристика каждого звука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92494"/>
            <a:ext cx="8401080" cy="455455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sz="4400" dirty="0" smtClean="0"/>
              <a:t>согласный </a:t>
            </a:r>
            <a:r>
              <a:rPr lang="ru-RU" dirty="0" smtClean="0"/>
              <a:t>                           </a:t>
            </a:r>
            <a:r>
              <a:rPr lang="ru-RU" sz="4400" dirty="0" smtClean="0"/>
              <a:t>гласный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5893603" y="2607463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8596" y="3143248"/>
            <a:ext cx="107157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твёрдый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714480" y="3143248"/>
            <a:ext cx="92869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мягкий</a:t>
            </a:r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>
            <a:off x="1571605" y="2357431"/>
            <a:ext cx="785819" cy="642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1714480" y="2857496"/>
            <a:ext cx="2357454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383842" y="4591790"/>
            <a:ext cx="1169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звонкий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714744" y="459179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глухой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929190" y="3500438"/>
            <a:ext cx="114300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ударный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948442" y="3512580"/>
            <a:ext cx="157163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безударный</a:t>
            </a:r>
            <a:endParaRPr lang="ru-RU" dirty="0"/>
          </a:p>
        </p:txBody>
      </p:sp>
      <p:sp>
        <p:nvSpPr>
          <p:cNvPr id="36" name="Управляющая кнопка: звук 35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2571736" y="5214950"/>
            <a:ext cx="45719" cy="45719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Управляющая кнопка: звук 36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2571736" y="5000636"/>
            <a:ext cx="571504" cy="785818"/>
          </a:xfrm>
          <a:prstGeom prst="actionButtonSou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Управляющая кнопка: звук 39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3857620" y="5000636"/>
            <a:ext cx="714380" cy="785818"/>
          </a:xfrm>
          <a:prstGeom prst="actionButtonSou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Диагональная полоса 52"/>
          <p:cNvSpPr/>
          <p:nvPr/>
        </p:nvSpPr>
        <p:spPr>
          <a:xfrm>
            <a:off x="5357818" y="3071810"/>
            <a:ext cx="285752" cy="35719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rot="5400000" flipH="1" flipV="1">
            <a:off x="3679025" y="4893479"/>
            <a:ext cx="1000132" cy="9286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8" grpId="0"/>
      <p:bldP spid="29" grpId="0"/>
      <p:bldP spid="30" grpId="0" animBg="1"/>
      <p:bldP spid="35" grpId="0" animBg="1"/>
      <p:bldP spid="37" grpId="0" animBg="1"/>
      <p:bldP spid="40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4этап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ru-RU" dirty="0" smtClean="0"/>
              <a:t>Посчитать количество звуков и букв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36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Фонетический разбор слова</vt:lpstr>
      <vt:lpstr>1 этап</vt:lpstr>
      <vt:lpstr>2 этап</vt:lpstr>
      <vt:lpstr>3 этап Характеристика каждого звука</vt:lpstr>
      <vt:lpstr>4этап</vt:lpstr>
    </vt:vector>
  </TitlesOfParts>
  <Company>МОУ "СОШ№93"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Фонетический разбор слова</dc:title>
  <dc:creator>school93</dc:creator>
  <cp:lastModifiedBy>Екатерина</cp:lastModifiedBy>
  <cp:revision>9</cp:revision>
  <dcterms:created xsi:type="dcterms:W3CDTF">2012-09-13T06:12:04Z</dcterms:created>
  <dcterms:modified xsi:type="dcterms:W3CDTF">2012-09-16T17:09:16Z</dcterms:modified>
</cp:coreProperties>
</file>