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340C-AF27-4485-BCDC-45863A7767D8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57D3-5A4F-4DEA-AD08-4600CEF39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38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340C-AF27-4485-BCDC-45863A7767D8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57D3-5A4F-4DEA-AD08-4600CEF39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23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340C-AF27-4485-BCDC-45863A7767D8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57D3-5A4F-4DEA-AD08-4600CEF39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0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340C-AF27-4485-BCDC-45863A7767D8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57D3-5A4F-4DEA-AD08-4600CEF39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75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340C-AF27-4485-BCDC-45863A7767D8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57D3-5A4F-4DEA-AD08-4600CEF39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26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340C-AF27-4485-BCDC-45863A7767D8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57D3-5A4F-4DEA-AD08-4600CEF39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07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340C-AF27-4485-BCDC-45863A7767D8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57D3-5A4F-4DEA-AD08-4600CEF39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24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340C-AF27-4485-BCDC-45863A7767D8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57D3-5A4F-4DEA-AD08-4600CEF39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24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340C-AF27-4485-BCDC-45863A7767D8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57D3-5A4F-4DEA-AD08-4600CEF39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162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340C-AF27-4485-BCDC-45863A7767D8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57D3-5A4F-4DEA-AD08-4600CEF39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38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340C-AF27-4485-BCDC-45863A7767D8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57D3-5A4F-4DEA-AD08-4600CEF39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11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8340C-AF27-4485-BCDC-45863A7767D8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B57D3-5A4F-4DEA-AD08-4600CEF39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70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815290" cy="1957400"/>
          </a:xfrm>
          <a:solidFill>
            <a:srgbClr val="00B05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ru-RU" sz="6600" dirty="0" smtClean="0"/>
              <a:t>Разбор слова по составу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595001"/>
            <a:ext cx="785932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Окончание</a:t>
            </a:r>
            <a:endParaRPr lang="ru-RU" sz="6000" dirty="0"/>
          </a:p>
        </p:txBody>
      </p:sp>
      <p:sp>
        <p:nvSpPr>
          <p:cNvPr id="42" name="Блок-схема: процесс 41"/>
          <p:cNvSpPr/>
          <p:nvPr/>
        </p:nvSpPr>
        <p:spPr>
          <a:xfrm>
            <a:off x="5500694" y="852799"/>
            <a:ext cx="785818" cy="500066"/>
          </a:xfrm>
          <a:prstGeom prst="flowChartProcess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827584" y="2593804"/>
            <a:ext cx="7128792" cy="1384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i="1" dirty="0" smtClean="0"/>
              <a:t>Чтобы</a:t>
            </a:r>
            <a:r>
              <a:rPr lang="ru-RU" sz="4000" i="1" dirty="0" smtClean="0"/>
              <a:t> найти окончание надо изменить форму слова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025" y="1135218"/>
            <a:ext cx="7786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Основа слова</a:t>
            </a:r>
            <a:endParaRPr lang="ru-RU" sz="60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930555" y="1844824"/>
            <a:ext cx="1643074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7500958" y="1644638"/>
            <a:ext cx="214314" cy="21431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5679289" y="146445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5753635" y="1628922"/>
            <a:ext cx="214314" cy="21590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87624" y="3140968"/>
            <a:ext cx="6624736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i="1" dirty="0" smtClean="0"/>
              <a:t>Основа-это часть слова без окончания</a:t>
            </a:r>
            <a:endParaRPr lang="en-US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571480"/>
            <a:ext cx="7573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Корень слова </a:t>
            </a:r>
            <a:endParaRPr lang="ru-RU" sz="6000" dirty="0"/>
          </a:p>
        </p:txBody>
      </p:sp>
      <p:sp>
        <p:nvSpPr>
          <p:cNvPr id="9" name="Арка 8"/>
          <p:cNvSpPr/>
          <p:nvPr/>
        </p:nvSpPr>
        <p:spPr>
          <a:xfrm>
            <a:off x="6156176" y="854771"/>
            <a:ext cx="1785950" cy="1000132"/>
          </a:xfrm>
          <a:prstGeom prst="blockArc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86" y="2857496"/>
            <a:ext cx="7000924" cy="25545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i="1" dirty="0" smtClean="0"/>
              <a:t>Чтобы найти корень слова надо подобрать однокоренные слова и выделить общую часть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45022" y="1348683"/>
            <a:ext cx="62556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Суффикс</a:t>
            </a:r>
            <a:endParaRPr lang="en-US" sz="60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6219768" y="1510385"/>
            <a:ext cx="504056" cy="85396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6733749" y="1505610"/>
            <a:ext cx="863512" cy="85396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7584" y="2996952"/>
            <a:ext cx="7488832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i="1" dirty="0" smtClean="0"/>
              <a:t>Суффикс стоит после корня и служит для образования новых слов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64796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908720"/>
            <a:ext cx="64087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Приставка</a:t>
            </a:r>
            <a:endParaRPr lang="en-US" sz="60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96136" y="1196752"/>
            <a:ext cx="144016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236296" y="1196752"/>
            <a:ext cx="0" cy="43204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86393" y="2924944"/>
            <a:ext cx="6552728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i="1" dirty="0" smtClean="0"/>
              <a:t>Приставка стоит перед корнем и служит для образования новых слов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50841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/>
          <p:cNvCxnSpPr/>
          <p:nvPr/>
        </p:nvCxnSpPr>
        <p:spPr>
          <a:xfrm rot="10800000">
            <a:off x="3857620" y="1928802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187624" y="2276872"/>
            <a:ext cx="7956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Расписка</a:t>
            </a:r>
            <a:endParaRPr lang="en-US" sz="9600" dirty="0"/>
          </a:p>
        </p:txBody>
      </p:sp>
      <p:sp>
        <p:nvSpPr>
          <p:cNvPr id="32" name="Рамка 31"/>
          <p:cNvSpPr/>
          <p:nvPr/>
        </p:nvSpPr>
        <p:spPr>
          <a:xfrm>
            <a:off x="5364088" y="2780929"/>
            <a:ext cx="648072" cy="936104"/>
          </a:xfrm>
          <a:prstGeom prst="frame">
            <a:avLst>
              <a:gd name="adj1" fmla="val 0"/>
            </a:avLst>
          </a:prstGeom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353565" y="3573017"/>
            <a:ext cx="87322" cy="28803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endCxn id="31" idx="2"/>
          </p:cNvCxnSpPr>
          <p:nvPr/>
        </p:nvCxnSpPr>
        <p:spPr>
          <a:xfrm>
            <a:off x="1440887" y="3846532"/>
            <a:ext cx="3724925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5174291" y="3558502"/>
            <a:ext cx="148469" cy="28803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Арка 51"/>
          <p:cNvSpPr/>
          <p:nvPr/>
        </p:nvSpPr>
        <p:spPr>
          <a:xfrm>
            <a:off x="3231541" y="2420888"/>
            <a:ext cx="1588229" cy="360040"/>
          </a:xfrm>
          <a:prstGeom prst="blockArc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1440887" y="2636912"/>
            <a:ext cx="1558526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999413" y="2623524"/>
            <a:ext cx="0" cy="288033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4829055" y="2347428"/>
            <a:ext cx="231565" cy="43350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 flipV="1">
            <a:off x="5060620" y="2334041"/>
            <a:ext cx="215615" cy="4335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5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56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Разбор слова по составу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МОУ "СОШ№93"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Разбор слова по составу</dc:title>
  <dc:creator>school93</dc:creator>
  <cp:lastModifiedBy>Екатерина</cp:lastModifiedBy>
  <cp:revision>24</cp:revision>
  <dcterms:created xsi:type="dcterms:W3CDTF">2012-09-13T07:26:14Z</dcterms:created>
  <dcterms:modified xsi:type="dcterms:W3CDTF">2012-09-17T04:36:21Z</dcterms:modified>
</cp:coreProperties>
</file>