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2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7018"/>
    <a:srgbClr val="66FF33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5" d="100"/>
          <a:sy n="85" d="100"/>
        </p:scale>
        <p:origin x="-9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E8B84-C29C-4F01-B621-F80B8B8868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3B7A1F-F14C-41BC-9E48-CDD9C0206DD5}">
      <dgm:prSet phldrT="[Текст]"/>
      <dgm:spPr/>
      <dgm:t>
        <a:bodyPr/>
        <a:lstStyle/>
        <a:p>
          <a:r>
            <a:rPr lang="ru-RU" dirty="0" err="1" smtClean="0"/>
            <a:t>Абонимент</a:t>
          </a:r>
          <a:endParaRPr lang="ru-RU" dirty="0" smtClean="0"/>
        </a:p>
        <a:p>
          <a:endParaRPr lang="ru-RU" dirty="0"/>
        </a:p>
      </dgm:t>
    </dgm:pt>
    <dgm:pt modelId="{F5683D8F-6950-4857-8094-FB5913CF7324}" type="parTrans" cxnId="{2A31F54B-D70D-4551-BB2E-9F85B7E0A58E}">
      <dgm:prSet/>
      <dgm:spPr/>
      <dgm:t>
        <a:bodyPr/>
        <a:lstStyle/>
        <a:p>
          <a:endParaRPr lang="ru-RU"/>
        </a:p>
      </dgm:t>
    </dgm:pt>
    <dgm:pt modelId="{83BA9196-13AD-4289-A2E7-5763EBB46A03}" type="sibTrans" cxnId="{2A31F54B-D70D-4551-BB2E-9F85B7E0A58E}">
      <dgm:prSet/>
      <dgm:spPr/>
      <dgm:t>
        <a:bodyPr/>
        <a:lstStyle/>
        <a:p>
          <a:endParaRPr lang="ru-RU"/>
        </a:p>
      </dgm:t>
    </dgm:pt>
    <dgm:pt modelId="{B6486201-265C-408E-B386-5461781A42D2}">
      <dgm:prSet phldrT="[Текст]"/>
      <dgm:spPr/>
      <dgm:t>
        <a:bodyPr/>
        <a:lstStyle/>
        <a:p>
          <a:r>
            <a:rPr lang="ru-RU" dirty="0" smtClean="0"/>
            <a:t>Читальный зал</a:t>
          </a:r>
          <a:endParaRPr lang="ru-RU" dirty="0"/>
        </a:p>
      </dgm:t>
    </dgm:pt>
    <dgm:pt modelId="{A236D494-96F3-4195-A70F-0762E7867F45}" type="parTrans" cxnId="{566230FD-FE95-4141-A052-F8CDBFC97D30}">
      <dgm:prSet/>
      <dgm:spPr/>
      <dgm:t>
        <a:bodyPr/>
        <a:lstStyle/>
        <a:p>
          <a:endParaRPr lang="ru-RU"/>
        </a:p>
      </dgm:t>
    </dgm:pt>
    <dgm:pt modelId="{E5394E94-2D7A-49DC-8680-F04F6F277C81}" type="sibTrans" cxnId="{566230FD-FE95-4141-A052-F8CDBFC97D30}">
      <dgm:prSet/>
      <dgm:spPr/>
      <dgm:t>
        <a:bodyPr/>
        <a:lstStyle/>
        <a:p>
          <a:endParaRPr lang="ru-RU"/>
        </a:p>
      </dgm:t>
    </dgm:pt>
    <dgm:pt modelId="{EA7A96A9-9B4E-4CC2-BA45-C708AE546989}">
      <dgm:prSet phldrT="[Текст]"/>
      <dgm:spPr/>
      <dgm:t>
        <a:bodyPr/>
        <a:lstStyle/>
        <a:p>
          <a:r>
            <a:rPr lang="ru-RU" dirty="0" err="1" smtClean="0"/>
            <a:t>Книгохранение</a:t>
          </a:r>
          <a:endParaRPr lang="ru-RU" dirty="0"/>
        </a:p>
      </dgm:t>
    </dgm:pt>
    <dgm:pt modelId="{27F7B2C6-B9D0-410E-9E9C-3B173EE55568}" type="parTrans" cxnId="{1045E351-F201-4D97-9784-D30EA9E9D825}">
      <dgm:prSet/>
      <dgm:spPr/>
      <dgm:t>
        <a:bodyPr/>
        <a:lstStyle/>
        <a:p>
          <a:endParaRPr lang="ru-RU"/>
        </a:p>
      </dgm:t>
    </dgm:pt>
    <dgm:pt modelId="{3A3A5D26-56AD-4034-A202-F4ACDC5111DD}" type="sibTrans" cxnId="{1045E351-F201-4D97-9784-D30EA9E9D825}">
      <dgm:prSet/>
      <dgm:spPr/>
      <dgm:t>
        <a:bodyPr/>
        <a:lstStyle/>
        <a:p>
          <a:endParaRPr lang="ru-RU"/>
        </a:p>
      </dgm:t>
    </dgm:pt>
    <dgm:pt modelId="{29FE37E5-2DA3-4C68-B181-A662E49E9BDF}" type="pres">
      <dgm:prSet presAssocID="{380E8B84-C29C-4F01-B621-F80B8B8868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A38625-D7A9-4F95-9C66-D61B55F57859}" type="pres">
      <dgm:prSet presAssocID="{C83B7A1F-F14C-41BC-9E48-CDD9C0206DD5}" presName="hierRoot1" presStyleCnt="0">
        <dgm:presLayoutVars>
          <dgm:hierBranch val="init"/>
        </dgm:presLayoutVars>
      </dgm:prSet>
      <dgm:spPr/>
    </dgm:pt>
    <dgm:pt modelId="{8C2D1346-242F-442B-8BA1-62F45B06698E}" type="pres">
      <dgm:prSet presAssocID="{C83B7A1F-F14C-41BC-9E48-CDD9C0206DD5}" presName="rootComposite1" presStyleCnt="0"/>
      <dgm:spPr/>
    </dgm:pt>
    <dgm:pt modelId="{4885C4B8-6119-4366-8FAB-7500C8240DC5}" type="pres">
      <dgm:prSet presAssocID="{C83B7A1F-F14C-41BC-9E48-CDD9C0206DD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ADE099-CA0B-4591-A8B6-1C74D6F3950F}" type="pres">
      <dgm:prSet presAssocID="{C83B7A1F-F14C-41BC-9E48-CDD9C0206DD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EC66DB-CF40-4701-9B6B-C01140D4C7D2}" type="pres">
      <dgm:prSet presAssocID="{C83B7A1F-F14C-41BC-9E48-CDD9C0206DD5}" presName="hierChild2" presStyleCnt="0"/>
      <dgm:spPr/>
    </dgm:pt>
    <dgm:pt modelId="{F42BBE98-055F-4829-B0B3-7C19F816B85E}" type="pres">
      <dgm:prSet presAssocID="{A236D494-96F3-4195-A70F-0762E7867F4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12F0B54-34CF-4755-BCD8-15E3AD3DBF0B}" type="pres">
      <dgm:prSet presAssocID="{B6486201-265C-408E-B386-5461781A42D2}" presName="hierRoot2" presStyleCnt="0">
        <dgm:presLayoutVars>
          <dgm:hierBranch val="init"/>
        </dgm:presLayoutVars>
      </dgm:prSet>
      <dgm:spPr/>
    </dgm:pt>
    <dgm:pt modelId="{300AFB1F-97E6-4701-A6D7-EA39BC3638F4}" type="pres">
      <dgm:prSet presAssocID="{B6486201-265C-408E-B386-5461781A42D2}" presName="rootComposite" presStyleCnt="0"/>
      <dgm:spPr/>
    </dgm:pt>
    <dgm:pt modelId="{C14BA956-A481-40F0-80F3-54D2766A2BFD}" type="pres">
      <dgm:prSet presAssocID="{B6486201-265C-408E-B386-5461781A42D2}" presName="rootText" presStyleLbl="node2" presStyleIdx="0" presStyleCnt="2" custLinFactNeighborX="7102" custLinFactNeighborY="-6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F2BD0-4ECB-4298-9DDA-56F623E94BDE}" type="pres">
      <dgm:prSet presAssocID="{B6486201-265C-408E-B386-5461781A42D2}" presName="rootConnector" presStyleLbl="node2" presStyleIdx="0" presStyleCnt="2"/>
      <dgm:spPr/>
      <dgm:t>
        <a:bodyPr/>
        <a:lstStyle/>
        <a:p>
          <a:endParaRPr lang="ru-RU"/>
        </a:p>
      </dgm:t>
    </dgm:pt>
    <dgm:pt modelId="{77B724E0-3457-405B-AFC0-15ED4473577F}" type="pres">
      <dgm:prSet presAssocID="{B6486201-265C-408E-B386-5461781A42D2}" presName="hierChild4" presStyleCnt="0"/>
      <dgm:spPr/>
    </dgm:pt>
    <dgm:pt modelId="{0E1302C0-2F5A-413B-A243-30F255D86436}" type="pres">
      <dgm:prSet presAssocID="{B6486201-265C-408E-B386-5461781A42D2}" presName="hierChild5" presStyleCnt="0"/>
      <dgm:spPr/>
    </dgm:pt>
    <dgm:pt modelId="{06EE7583-0B80-43E2-8C0B-9815CFDC55E4}" type="pres">
      <dgm:prSet presAssocID="{27F7B2C6-B9D0-410E-9E9C-3B173EE5556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B2ABAA5-8619-4439-9A90-4A99E4C791D6}" type="pres">
      <dgm:prSet presAssocID="{EA7A96A9-9B4E-4CC2-BA45-C708AE546989}" presName="hierRoot2" presStyleCnt="0">
        <dgm:presLayoutVars>
          <dgm:hierBranch val="init"/>
        </dgm:presLayoutVars>
      </dgm:prSet>
      <dgm:spPr/>
    </dgm:pt>
    <dgm:pt modelId="{7582F04A-E6FE-4826-9993-20D7509B538D}" type="pres">
      <dgm:prSet presAssocID="{EA7A96A9-9B4E-4CC2-BA45-C708AE546989}" presName="rootComposite" presStyleCnt="0"/>
      <dgm:spPr/>
    </dgm:pt>
    <dgm:pt modelId="{417E4899-2762-45C0-B133-4EB085DC2D8E}" type="pres">
      <dgm:prSet presAssocID="{EA7A96A9-9B4E-4CC2-BA45-C708AE54698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CFAB5C-AB8A-4D6A-8E6E-A558CB2FE86B}" type="pres">
      <dgm:prSet presAssocID="{EA7A96A9-9B4E-4CC2-BA45-C708AE546989}" presName="rootConnector" presStyleLbl="node2" presStyleIdx="1" presStyleCnt="2"/>
      <dgm:spPr/>
      <dgm:t>
        <a:bodyPr/>
        <a:lstStyle/>
        <a:p>
          <a:endParaRPr lang="ru-RU"/>
        </a:p>
      </dgm:t>
    </dgm:pt>
    <dgm:pt modelId="{0EC7EAD4-AEEC-453E-8409-AB6DC34E7E36}" type="pres">
      <dgm:prSet presAssocID="{EA7A96A9-9B4E-4CC2-BA45-C708AE546989}" presName="hierChild4" presStyleCnt="0"/>
      <dgm:spPr/>
    </dgm:pt>
    <dgm:pt modelId="{E9EFBF3A-F821-41B9-9B82-E77FF1A54EAE}" type="pres">
      <dgm:prSet presAssocID="{EA7A96A9-9B4E-4CC2-BA45-C708AE546989}" presName="hierChild5" presStyleCnt="0"/>
      <dgm:spPr/>
    </dgm:pt>
    <dgm:pt modelId="{F4BD4324-76AE-4827-AC31-02897AC56CFC}" type="pres">
      <dgm:prSet presAssocID="{C83B7A1F-F14C-41BC-9E48-CDD9C0206DD5}" presName="hierChild3" presStyleCnt="0"/>
      <dgm:spPr/>
    </dgm:pt>
  </dgm:ptLst>
  <dgm:cxnLst>
    <dgm:cxn modelId="{1A9662C1-0CDB-4B47-8F16-57743E9E987A}" type="presOf" srcId="{380E8B84-C29C-4F01-B621-F80B8B88684F}" destId="{29FE37E5-2DA3-4C68-B181-A662E49E9BDF}" srcOrd="0" destOrd="0" presId="urn:microsoft.com/office/officeart/2005/8/layout/orgChart1"/>
    <dgm:cxn modelId="{890AA639-5D77-4232-889B-355534BC542E}" type="presOf" srcId="{B6486201-265C-408E-B386-5461781A42D2}" destId="{DA6F2BD0-4ECB-4298-9DDA-56F623E94BDE}" srcOrd="1" destOrd="0" presId="urn:microsoft.com/office/officeart/2005/8/layout/orgChart1"/>
    <dgm:cxn modelId="{2A31F54B-D70D-4551-BB2E-9F85B7E0A58E}" srcId="{380E8B84-C29C-4F01-B621-F80B8B88684F}" destId="{C83B7A1F-F14C-41BC-9E48-CDD9C0206DD5}" srcOrd="0" destOrd="0" parTransId="{F5683D8F-6950-4857-8094-FB5913CF7324}" sibTransId="{83BA9196-13AD-4289-A2E7-5763EBB46A03}"/>
    <dgm:cxn modelId="{EC3918A8-68BC-4A1E-B2B7-337DDBFF4C2E}" type="presOf" srcId="{C83B7A1F-F14C-41BC-9E48-CDD9C0206DD5}" destId="{4885C4B8-6119-4366-8FAB-7500C8240DC5}" srcOrd="0" destOrd="0" presId="urn:microsoft.com/office/officeart/2005/8/layout/orgChart1"/>
    <dgm:cxn modelId="{6E171BD6-E8C2-4F28-89F6-BB5C737BC5B4}" type="presOf" srcId="{27F7B2C6-B9D0-410E-9E9C-3B173EE55568}" destId="{06EE7583-0B80-43E2-8C0B-9815CFDC55E4}" srcOrd="0" destOrd="0" presId="urn:microsoft.com/office/officeart/2005/8/layout/orgChart1"/>
    <dgm:cxn modelId="{DB4C44E3-4AA2-4CA4-8E90-3FDC07EDB1A7}" type="presOf" srcId="{C83B7A1F-F14C-41BC-9E48-CDD9C0206DD5}" destId="{D6ADE099-CA0B-4591-A8B6-1C74D6F3950F}" srcOrd="1" destOrd="0" presId="urn:microsoft.com/office/officeart/2005/8/layout/orgChart1"/>
    <dgm:cxn modelId="{7D7CC0B2-856E-46C3-89E7-20C1D169BE95}" type="presOf" srcId="{EA7A96A9-9B4E-4CC2-BA45-C708AE546989}" destId="{417E4899-2762-45C0-B133-4EB085DC2D8E}" srcOrd="0" destOrd="0" presId="urn:microsoft.com/office/officeart/2005/8/layout/orgChart1"/>
    <dgm:cxn modelId="{22D88785-0EC4-4866-BE46-BE31A4EA7E9B}" type="presOf" srcId="{B6486201-265C-408E-B386-5461781A42D2}" destId="{C14BA956-A481-40F0-80F3-54D2766A2BFD}" srcOrd="0" destOrd="0" presId="urn:microsoft.com/office/officeart/2005/8/layout/orgChart1"/>
    <dgm:cxn modelId="{1045E351-F201-4D97-9784-D30EA9E9D825}" srcId="{C83B7A1F-F14C-41BC-9E48-CDD9C0206DD5}" destId="{EA7A96A9-9B4E-4CC2-BA45-C708AE546989}" srcOrd="1" destOrd="0" parTransId="{27F7B2C6-B9D0-410E-9E9C-3B173EE55568}" sibTransId="{3A3A5D26-56AD-4034-A202-F4ACDC5111DD}"/>
    <dgm:cxn modelId="{566230FD-FE95-4141-A052-F8CDBFC97D30}" srcId="{C83B7A1F-F14C-41BC-9E48-CDD9C0206DD5}" destId="{B6486201-265C-408E-B386-5461781A42D2}" srcOrd="0" destOrd="0" parTransId="{A236D494-96F3-4195-A70F-0762E7867F45}" sibTransId="{E5394E94-2D7A-49DC-8680-F04F6F277C81}"/>
    <dgm:cxn modelId="{3D75A5FF-B08E-41F7-864C-9F42C53238BA}" type="presOf" srcId="{A236D494-96F3-4195-A70F-0762E7867F45}" destId="{F42BBE98-055F-4829-B0B3-7C19F816B85E}" srcOrd="0" destOrd="0" presId="urn:microsoft.com/office/officeart/2005/8/layout/orgChart1"/>
    <dgm:cxn modelId="{D7361880-1143-4276-8C1C-B08F3D20B63D}" type="presOf" srcId="{EA7A96A9-9B4E-4CC2-BA45-C708AE546989}" destId="{04CFAB5C-AB8A-4D6A-8E6E-A558CB2FE86B}" srcOrd="1" destOrd="0" presId="urn:microsoft.com/office/officeart/2005/8/layout/orgChart1"/>
    <dgm:cxn modelId="{C53E4D69-2A84-4439-BAA1-D647B4A9F29D}" type="presParOf" srcId="{29FE37E5-2DA3-4C68-B181-A662E49E9BDF}" destId="{DFA38625-D7A9-4F95-9C66-D61B55F57859}" srcOrd="0" destOrd="0" presId="urn:microsoft.com/office/officeart/2005/8/layout/orgChart1"/>
    <dgm:cxn modelId="{54CDD3E0-3691-4EEB-BD78-65A59F58F3E7}" type="presParOf" srcId="{DFA38625-D7A9-4F95-9C66-D61B55F57859}" destId="{8C2D1346-242F-442B-8BA1-62F45B06698E}" srcOrd="0" destOrd="0" presId="urn:microsoft.com/office/officeart/2005/8/layout/orgChart1"/>
    <dgm:cxn modelId="{D8D27315-22A6-4947-9F65-CDFECB16A32F}" type="presParOf" srcId="{8C2D1346-242F-442B-8BA1-62F45B06698E}" destId="{4885C4B8-6119-4366-8FAB-7500C8240DC5}" srcOrd="0" destOrd="0" presId="urn:microsoft.com/office/officeart/2005/8/layout/orgChart1"/>
    <dgm:cxn modelId="{94A2435B-EAB6-48DA-824C-D5403B5CF6E5}" type="presParOf" srcId="{8C2D1346-242F-442B-8BA1-62F45B06698E}" destId="{D6ADE099-CA0B-4591-A8B6-1C74D6F3950F}" srcOrd="1" destOrd="0" presId="urn:microsoft.com/office/officeart/2005/8/layout/orgChart1"/>
    <dgm:cxn modelId="{D3C5D6C2-C1FF-4828-8330-35DBB235B0D9}" type="presParOf" srcId="{DFA38625-D7A9-4F95-9C66-D61B55F57859}" destId="{45EC66DB-CF40-4701-9B6B-C01140D4C7D2}" srcOrd="1" destOrd="0" presId="urn:microsoft.com/office/officeart/2005/8/layout/orgChart1"/>
    <dgm:cxn modelId="{91B23E11-18C7-4EA0-8944-8ABCEFA8F565}" type="presParOf" srcId="{45EC66DB-CF40-4701-9B6B-C01140D4C7D2}" destId="{F42BBE98-055F-4829-B0B3-7C19F816B85E}" srcOrd="0" destOrd="0" presId="urn:microsoft.com/office/officeart/2005/8/layout/orgChart1"/>
    <dgm:cxn modelId="{2B0F3AE1-A682-4122-A8C0-0ACF088EFB2F}" type="presParOf" srcId="{45EC66DB-CF40-4701-9B6B-C01140D4C7D2}" destId="{912F0B54-34CF-4755-BCD8-15E3AD3DBF0B}" srcOrd="1" destOrd="0" presId="urn:microsoft.com/office/officeart/2005/8/layout/orgChart1"/>
    <dgm:cxn modelId="{42D41D89-E406-4484-8ED2-D1F928D5B8F0}" type="presParOf" srcId="{912F0B54-34CF-4755-BCD8-15E3AD3DBF0B}" destId="{300AFB1F-97E6-4701-A6D7-EA39BC3638F4}" srcOrd="0" destOrd="0" presId="urn:microsoft.com/office/officeart/2005/8/layout/orgChart1"/>
    <dgm:cxn modelId="{63D8B0E6-EFB3-4241-BDAA-5BC4D153610F}" type="presParOf" srcId="{300AFB1F-97E6-4701-A6D7-EA39BC3638F4}" destId="{C14BA956-A481-40F0-80F3-54D2766A2BFD}" srcOrd="0" destOrd="0" presId="urn:microsoft.com/office/officeart/2005/8/layout/orgChart1"/>
    <dgm:cxn modelId="{2CA78B10-15B6-4C24-B18A-B6ACA196ED9D}" type="presParOf" srcId="{300AFB1F-97E6-4701-A6D7-EA39BC3638F4}" destId="{DA6F2BD0-4ECB-4298-9DDA-56F623E94BDE}" srcOrd="1" destOrd="0" presId="urn:microsoft.com/office/officeart/2005/8/layout/orgChart1"/>
    <dgm:cxn modelId="{60FA0D0A-C41A-4E58-9E6C-6F013AE093CD}" type="presParOf" srcId="{912F0B54-34CF-4755-BCD8-15E3AD3DBF0B}" destId="{77B724E0-3457-405B-AFC0-15ED4473577F}" srcOrd="1" destOrd="0" presId="urn:microsoft.com/office/officeart/2005/8/layout/orgChart1"/>
    <dgm:cxn modelId="{E2B4A862-3129-4AB9-847D-26E66551FAB2}" type="presParOf" srcId="{912F0B54-34CF-4755-BCD8-15E3AD3DBF0B}" destId="{0E1302C0-2F5A-413B-A243-30F255D86436}" srcOrd="2" destOrd="0" presId="urn:microsoft.com/office/officeart/2005/8/layout/orgChart1"/>
    <dgm:cxn modelId="{CF79411D-71A6-4288-A839-2978B2456F20}" type="presParOf" srcId="{45EC66DB-CF40-4701-9B6B-C01140D4C7D2}" destId="{06EE7583-0B80-43E2-8C0B-9815CFDC55E4}" srcOrd="2" destOrd="0" presId="urn:microsoft.com/office/officeart/2005/8/layout/orgChart1"/>
    <dgm:cxn modelId="{428C0EF6-A8A5-4985-9E49-14344AE500B4}" type="presParOf" srcId="{45EC66DB-CF40-4701-9B6B-C01140D4C7D2}" destId="{5B2ABAA5-8619-4439-9A90-4A99E4C791D6}" srcOrd="3" destOrd="0" presId="urn:microsoft.com/office/officeart/2005/8/layout/orgChart1"/>
    <dgm:cxn modelId="{8561A736-2110-447E-A207-C1A1FB1D1041}" type="presParOf" srcId="{5B2ABAA5-8619-4439-9A90-4A99E4C791D6}" destId="{7582F04A-E6FE-4826-9993-20D7509B538D}" srcOrd="0" destOrd="0" presId="urn:microsoft.com/office/officeart/2005/8/layout/orgChart1"/>
    <dgm:cxn modelId="{02696776-91E1-4523-A46A-E088CDA87D4B}" type="presParOf" srcId="{7582F04A-E6FE-4826-9993-20D7509B538D}" destId="{417E4899-2762-45C0-B133-4EB085DC2D8E}" srcOrd="0" destOrd="0" presId="urn:microsoft.com/office/officeart/2005/8/layout/orgChart1"/>
    <dgm:cxn modelId="{EBFDC624-C004-494B-BAF3-EDB4B65DE718}" type="presParOf" srcId="{7582F04A-E6FE-4826-9993-20D7509B538D}" destId="{04CFAB5C-AB8A-4D6A-8E6E-A558CB2FE86B}" srcOrd="1" destOrd="0" presId="urn:microsoft.com/office/officeart/2005/8/layout/orgChart1"/>
    <dgm:cxn modelId="{A457EC3F-B7E6-4EA4-9C9F-2B4FC6AE3A9B}" type="presParOf" srcId="{5B2ABAA5-8619-4439-9A90-4A99E4C791D6}" destId="{0EC7EAD4-AEEC-453E-8409-AB6DC34E7E36}" srcOrd="1" destOrd="0" presId="urn:microsoft.com/office/officeart/2005/8/layout/orgChart1"/>
    <dgm:cxn modelId="{670A035B-A7CF-4AD4-B19D-21DD3BE2D30A}" type="presParOf" srcId="{5B2ABAA5-8619-4439-9A90-4A99E4C791D6}" destId="{E9EFBF3A-F821-41B9-9B82-E77FF1A54EAE}" srcOrd="2" destOrd="0" presId="urn:microsoft.com/office/officeart/2005/8/layout/orgChart1"/>
    <dgm:cxn modelId="{BFD40F9B-6E53-4DF6-A297-9706A83FC610}" type="presParOf" srcId="{DFA38625-D7A9-4F95-9C66-D61B55F57859}" destId="{F4BD4324-76AE-4827-AC31-02897AC56C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E7583-0B80-43E2-8C0B-9815CFDC55E4}">
      <dsp:nvSpPr>
        <dsp:cNvPr id="0" name=""/>
        <dsp:cNvSpPr/>
      </dsp:nvSpPr>
      <dsp:spPr>
        <a:xfrm>
          <a:off x="1866900" y="1880087"/>
          <a:ext cx="1021656" cy="354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12"/>
              </a:lnTo>
              <a:lnTo>
                <a:pt x="1021656" y="177312"/>
              </a:lnTo>
              <a:lnTo>
                <a:pt x="1021656" y="3546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BBE98-055F-4829-B0B3-7C19F816B85E}">
      <dsp:nvSpPr>
        <dsp:cNvPr id="0" name=""/>
        <dsp:cNvSpPr/>
      </dsp:nvSpPr>
      <dsp:spPr>
        <a:xfrm>
          <a:off x="965174" y="1880087"/>
          <a:ext cx="901725" cy="300366"/>
        </a:xfrm>
        <a:custGeom>
          <a:avLst/>
          <a:gdLst/>
          <a:ahLst/>
          <a:cxnLst/>
          <a:rect l="0" t="0" r="0" b="0"/>
          <a:pathLst>
            <a:path>
              <a:moveTo>
                <a:pt x="901725" y="0"/>
              </a:moveTo>
              <a:lnTo>
                <a:pt x="901725" y="123054"/>
              </a:lnTo>
              <a:lnTo>
                <a:pt x="0" y="123054"/>
              </a:lnTo>
              <a:lnTo>
                <a:pt x="0" y="30036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5C4B8-6119-4366-8FAB-7500C8240DC5}">
      <dsp:nvSpPr>
        <dsp:cNvPr id="0" name=""/>
        <dsp:cNvSpPr/>
      </dsp:nvSpPr>
      <dsp:spPr>
        <a:xfrm>
          <a:off x="1022556" y="1035743"/>
          <a:ext cx="1688687" cy="84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Абонимент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022556" y="1035743"/>
        <a:ext cx="1688687" cy="844343"/>
      </dsp:txXfrm>
    </dsp:sp>
    <dsp:sp modelId="{C14BA956-A481-40F0-80F3-54D2766A2BFD}">
      <dsp:nvSpPr>
        <dsp:cNvPr id="0" name=""/>
        <dsp:cNvSpPr/>
      </dsp:nvSpPr>
      <dsp:spPr>
        <a:xfrm>
          <a:off x="120830" y="2180454"/>
          <a:ext cx="1688687" cy="84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Читальный зал</a:t>
          </a:r>
          <a:endParaRPr lang="ru-RU" sz="2000" kern="1200" dirty="0"/>
        </a:p>
      </dsp:txBody>
      <dsp:txXfrm>
        <a:off x="120830" y="2180454"/>
        <a:ext cx="1688687" cy="844343"/>
      </dsp:txXfrm>
    </dsp:sp>
    <dsp:sp modelId="{417E4899-2762-45C0-B133-4EB085DC2D8E}">
      <dsp:nvSpPr>
        <dsp:cNvPr id="0" name=""/>
        <dsp:cNvSpPr/>
      </dsp:nvSpPr>
      <dsp:spPr>
        <a:xfrm>
          <a:off x="2044212" y="2234712"/>
          <a:ext cx="1688687" cy="84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Книгохранение</a:t>
          </a:r>
          <a:endParaRPr lang="ru-RU" sz="2000" kern="1200" dirty="0"/>
        </a:p>
      </dsp:txBody>
      <dsp:txXfrm>
        <a:off x="2044212" y="2234712"/>
        <a:ext cx="1688687" cy="844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6ED49B-3BD9-4A03-A8C9-C91EDF835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89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7097D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3CA6-ACE1-42EC-A11B-9F56D108D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3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7097D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DB54-A64C-4CE2-B1C3-6079DA93B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69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картинки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181CF-9B2D-4B04-B8C5-8B4B0774E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378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7097D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E033E-EA5A-450F-9CAB-95A8A5F81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02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7097D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5C5DE-468F-40E8-8801-F78CDE82F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72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7097D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CDA13-D837-4736-A8C2-7345F1BC1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8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7097D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0771A-A52C-4057-92E1-9361EE472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7097D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761A-2B69-4D0E-90DE-66E7BAAB0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3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A447-34F4-4A40-8D80-B32D77787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6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A374-8821-469A-B3B0-2654DB805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8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D9DE-9542-4000-9606-472813F4F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E0EFBE-83FA-47CF-BAD5-A23226D09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44" r:id="rId7"/>
    <p:sldLayoutId id="2147483745" r:id="rId8"/>
    <p:sldLayoutId id="2147483746" r:id="rId9"/>
    <p:sldLayoutId id="2147483753" r:id="rId10"/>
    <p:sldLayoutId id="2147483754" r:id="rId11"/>
    <p:sldLayoutId id="21474837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МБОУ СОШ№31</a:t>
            </a:r>
            <a:endParaRPr lang="ru-R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Презентация библиотеки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Визитная карточка</a:t>
            </a:r>
          </a:p>
        </p:txBody>
      </p:sp>
      <p:sp>
        <p:nvSpPr>
          <p:cNvPr id="12291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800" dirty="0" smtClean="0"/>
              <a:t>Южно-Сахалинск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800" dirty="0" err="1" smtClean="0"/>
              <a:t>БережнаяТ.И</a:t>
            </a:r>
            <a:r>
              <a:rPr lang="ru-RU" sz="2800" dirty="0" smtClean="0"/>
              <a:t>.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osnk_school31@mail.ru</a:t>
            </a:r>
            <a:endParaRPr lang="ru-RU" sz="28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800" dirty="0" smtClean="0"/>
              <a:t>Кон.тел.796-782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366277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Сотрудники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Библиотекарь</a:t>
            </a:r>
          </a:p>
          <a:p>
            <a:pPr eaLnBrk="1" hangingPunct="1"/>
            <a:r>
              <a:rPr lang="ru-RU" sz="2800" dirty="0" err="1" smtClean="0"/>
              <a:t>ГалиеваГ.А</a:t>
            </a:r>
            <a:r>
              <a:rPr lang="ru-RU" sz="2800" dirty="0" smtClean="0"/>
              <a:t>.</a:t>
            </a:r>
          </a:p>
        </p:txBody>
      </p:sp>
      <p:pic>
        <p:nvPicPr>
          <p:cNvPr id="2050" name="Picture 2" descr="C:\Documents and Settings\student\Рабочий стол\Изображение 00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16480"/>
            <a:ext cx="373380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Структура библиотеки</a:t>
            </a:r>
          </a:p>
        </p:txBody>
      </p:sp>
      <p:graphicFrame>
        <p:nvGraphicFramePr>
          <p:cNvPr id="3" name="Картинка 2"/>
          <p:cNvGraphicFramePr>
            <a:graphicFrameLocks noGrp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146635552"/>
              </p:ext>
            </p:extLst>
          </p:nvPr>
        </p:nvGraphicFramePr>
        <p:xfrm>
          <a:off x="1066800" y="1752600"/>
          <a:ext cx="3733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Абонемент</a:t>
            </a:r>
          </a:p>
          <a:p>
            <a:pPr eaLnBrk="1" hangingPunct="1"/>
            <a:r>
              <a:rPr lang="ru-RU" sz="2800" dirty="0" smtClean="0"/>
              <a:t>Читальный зал</a:t>
            </a:r>
          </a:p>
          <a:p>
            <a:pPr eaLnBrk="1" hangingPunct="1"/>
            <a:r>
              <a:rPr lang="ru-RU" sz="2800" dirty="0" err="1" smtClean="0"/>
              <a:t>Книгохранение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Книжные фонды</a:t>
            </a:r>
          </a:p>
        </p:txBody>
      </p:sp>
      <p:sp>
        <p:nvSpPr>
          <p:cNvPr id="15363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Учебная литература-11546экз.</a:t>
            </a:r>
          </a:p>
          <a:p>
            <a:pPr eaLnBrk="1" hangingPunct="1"/>
            <a:r>
              <a:rPr lang="ru-RU" sz="2800" dirty="0" smtClean="0"/>
              <a:t>Художественная литература-10340</a:t>
            </a:r>
          </a:p>
          <a:p>
            <a:pPr eaLnBrk="1" hangingPunct="1"/>
            <a:r>
              <a:rPr lang="ru-RU" sz="2800" dirty="0" err="1" smtClean="0"/>
              <a:t>Переодические</a:t>
            </a:r>
            <a:r>
              <a:rPr lang="ru-RU" sz="2800" dirty="0" smtClean="0"/>
              <a:t> издания-12экз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56338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Наши мероприятия</a:t>
            </a:r>
          </a:p>
        </p:txBody>
      </p:sp>
      <p:sp>
        <p:nvSpPr>
          <p:cNvPr id="16387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0466"/>
            <a:ext cx="4186986" cy="33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84" y="1613272"/>
            <a:ext cx="5238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Наши достижения (иновации)</a:t>
            </a:r>
          </a:p>
        </p:txBody>
      </p:sp>
      <p:sp>
        <p:nvSpPr>
          <p:cNvPr id="17411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Грамота за участие в конкурсе «Лучший читающий класс»</a:t>
            </a:r>
          </a:p>
          <a:p>
            <a:pPr eaLnBrk="1" hangingPunct="1"/>
            <a:r>
              <a:rPr lang="ru-RU" sz="2800" dirty="0" smtClean="0"/>
              <a:t>Грамота за участие в конкурсе «Лучшая библиотека города»</a:t>
            </a:r>
            <a:endParaRPr lang="ru-RU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5" y="1772816"/>
            <a:ext cx="1725597" cy="242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212" y="3284984"/>
            <a:ext cx="1800200" cy="254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График работы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1752600"/>
            <a:ext cx="7931150" cy="41148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Часы работы:8.30-16.00</a:t>
            </a:r>
          </a:p>
          <a:p>
            <a:pPr eaLnBrk="1" hangingPunct="1"/>
            <a:r>
              <a:rPr lang="ru-RU" sz="2800" dirty="0" smtClean="0"/>
              <a:t>Понедельник-Пятница 8.оо-16.оо</a:t>
            </a:r>
          </a:p>
          <a:p>
            <a:pPr eaLnBrk="1" hangingPunct="1"/>
            <a:r>
              <a:rPr lang="ru-RU" sz="2800" dirty="0" smtClean="0"/>
              <a:t>Суббота 10.оо-14.оо</a:t>
            </a:r>
          </a:p>
          <a:p>
            <a:pPr eaLnBrk="1" hangingPunct="1"/>
            <a:r>
              <a:rPr lang="ru-RU" sz="2800" dirty="0" smtClean="0"/>
              <a:t>Санитарный день: последний день месяца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библиотеки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библиотеки</Template>
  <TotalTime>123</TotalTime>
  <Words>77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Презентация библиотеки</vt:lpstr>
      <vt:lpstr>МБОУ СОШ№31</vt:lpstr>
      <vt:lpstr>Визитная карточка</vt:lpstr>
      <vt:lpstr>Сотрудники</vt:lpstr>
      <vt:lpstr>Структура библиотеки</vt:lpstr>
      <vt:lpstr>Книжные фонды</vt:lpstr>
      <vt:lpstr>Наши мероприятия</vt:lpstr>
      <vt:lpstr>Наши достижения (иновации)</vt:lpstr>
      <vt:lpstr>График работы</vt:lpstr>
    </vt:vector>
  </TitlesOfParts>
  <Company>ГОУ ДПО ИРОСО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библиотеки</dc:title>
  <dc:creator>student</dc:creator>
  <cp:lastModifiedBy>student</cp:lastModifiedBy>
  <cp:revision>11</cp:revision>
  <dcterms:created xsi:type="dcterms:W3CDTF">2013-10-15T03:16:33Z</dcterms:created>
  <dcterms:modified xsi:type="dcterms:W3CDTF">2013-10-15T22:23:46Z</dcterms:modified>
</cp:coreProperties>
</file>