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59" r:id="rId3"/>
    <p:sldId id="278" r:id="rId4"/>
    <p:sldId id="280" r:id="rId5"/>
    <p:sldId id="282" r:id="rId6"/>
    <p:sldId id="283" r:id="rId7"/>
    <p:sldId id="284" r:id="rId8"/>
    <p:sldId id="285" r:id="rId9"/>
    <p:sldId id="286" r:id="rId10"/>
    <p:sldId id="28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66FFFF"/>
    <a:srgbClr val="66FF33"/>
    <a:srgbClr val="CCFFCC"/>
    <a:srgbClr val="FF3300"/>
    <a:srgbClr val="E2323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95" autoAdjust="0"/>
    <p:restoredTop sz="94660"/>
  </p:normalViewPr>
  <p:slideViewPr>
    <p:cSldViewPr>
      <p:cViewPr>
        <p:scale>
          <a:sx n="50" d="100"/>
          <a:sy n="50" d="100"/>
        </p:scale>
        <p:origin x="-172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37A547A-4F06-4BFE-BF6C-4CBB658343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E5482F-EBE6-4C59-998F-4582E5216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D6B8A31-7A97-49C1-8061-A7D986A4AE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1DC5F2-D98C-4254-86DA-31B92BB7C9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C1A20DAA-4D35-498A-A410-AFD20F0023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C36D74-C197-4C3B-AAF3-B2A81ABDB8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3B22D6-D6C7-4329-B1E8-305A2B315F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B0721D-DEFD-4168-9534-D8E74BA0CC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2CC279-8702-4539-8BAB-A4312227A6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E3535C-9147-4AB1-B258-57DFE1F794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7362A9-9D5D-43F9-8ACE-F1DB4C5043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8C26D35-1227-4131-8220-811673198F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75;&#1088;&#1091;&#1087;&#1087;&#1072;%2060\&#1057;&#1077;&#1084;&#1072;&#1082;&#1080;&#1085;&#1072;\anthem-russia-2000-offic_2001-gimn_rf_t3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75;&#1088;&#1091;&#1087;&#1087;&#1072;%2060\&#1057;&#1077;&#1084;&#1072;&#1082;&#1080;&#1085;&#1072;\02%20Track%202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75;&#1088;&#1091;&#1087;&#1087;&#1072;%2060\&#1057;&#1077;&#1084;&#1072;&#1082;&#1080;&#1085;&#1072;\02%20Track%202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570037"/>
          </a:xfrm>
          <a:solidFill>
            <a:srgbClr val="E23236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Гражданско-патриотический клуб</a:t>
            </a:r>
            <a:b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</a:b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«Моя Россия»</a:t>
            </a:r>
          </a:p>
        </p:txBody>
      </p:sp>
      <p:pic>
        <p:nvPicPr>
          <p:cNvPr id="2066" name="Picture 18" descr="fla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420938"/>
            <a:ext cx="2735263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 descr="g2_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349500"/>
            <a:ext cx="33337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anthem-russia-2000-offic_2001-gimn_rf_t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8313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03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8573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Экскурсия по замечательным местам Перми:</a:t>
            </a:r>
            <a:br>
              <a:rPr lang="ru-RU" dirty="0" smtClean="0"/>
            </a:br>
            <a:r>
              <a:rPr lang="ru-RU" dirty="0" smtClean="0"/>
              <a:t> территория классического университета</a:t>
            </a:r>
            <a:endParaRPr lang="ru-RU" dirty="0"/>
          </a:p>
        </p:txBody>
      </p:sp>
      <p:pic>
        <p:nvPicPr>
          <p:cNvPr id="43010" name="Содержимое 5" descr="100_271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2214554"/>
            <a:ext cx="3291840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242888" y="101600"/>
            <a:ext cx="8229600" cy="1143000"/>
          </a:xfrm>
          <a:solidFill>
            <a:srgbClr val="E23236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Гимн клуба: «Милая Пермь»</a:t>
            </a:r>
            <a:endParaRPr lang="ru-RU" sz="36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47675" y="2008188"/>
            <a:ext cx="3836988" cy="12001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Слова </a:t>
            </a:r>
          </a:p>
          <a:p>
            <a:r>
              <a:rPr lang="ru-RU" sz="2400">
                <a:solidFill>
                  <a:schemeClr val="bg1"/>
                </a:solidFill>
              </a:rPr>
              <a:t>Талых</a:t>
            </a:r>
            <a:r>
              <a:rPr lang="ru-RU" sz="2400"/>
              <a:t> Ирина Анатольевна (г.Пермь)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787900" y="2060575"/>
            <a:ext cx="4070350" cy="193833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Музыка 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</a:rPr>
              <a:t>Нилогова</a:t>
            </a:r>
            <a:r>
              <a:rPr lang="ru-RU" sz="2400"/>
              <a:t> Елена Витальевна (г.Пермь)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pic>
        <p:nvPicPr>
          <p:cNvPr id="5137" name="Picture 17" descr="NOTES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2060575"/>
            <a:ext cx="9128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02 Track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86125" y="4214813"/>
            <a:ext cx="2071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4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119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128" grpId="0" animBg="1"/>
      <p:bldP spid="51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02 Track 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088" y="5805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_1600000"/>
          <p:cNvPicPr>
            <a:picLocks noChangeAspect="1" noChangeArrowheads="1"/>
          </p:cNvPicPr>
          <p:nvPr/>
        </p:nvPicPr>
        <p:blipFill>
          <a:blip r:embed="rId4"/>
          <a:srcRect l="5531" t="36938" r="16840" b="4498"/>
          <a:stretch>
            <a:fillRect/>
          </a:stretch>
        </p:blipFill>
        <p:spPr bwMode="auto">
          <a:xfrm>
            <a:off x="0" y="0"/>
            <a:ext cx="9756775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_1800000"/>
          <p:cNvPicPr>
            <a:picLocks noChangeAspect="1" noChangeArrowheads="1"/>
          </p:cNvPicPr>
          <p:nvPr/>
        </p:nvPicPr>
        <p:blipFill>
          <a:blip r:embed="rId5"/>
          <a:srcRect l="4495" t="5840" r="4495" b="8087"/>
          <a:stretch>
            <a:fillRect/>
          </a:stretch>
        </p:blipFill>
        <p:spPr bwMode="auto">
          <a:xfrm>
            <a:off x="0" y="0"/>
            <a:ext cx="9828213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 descr="_2000000"/>
          <p:cNvPicPr>
            <a:picLocks noChangeAspect="1" noChangeArrowheads="1"/>
          </p:cNvPicPr>
          <p:nvPr/>
        </p:nvPicPr>
        <p:blipFill>
          <a:blip r:embed="rId6"/>
          <a:srcRect l="3188" t="2565" r="2264" b="1550"/>
          <a:stretch>
            <a:fillRect/>
          </a:stretch>
        </p:blipFill>
        <p:spPr bwMode="auto">
          <a:xfrm>
            <a:off x="0" y="30163"/>
            <a:ext cx="9828213" cy="721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 descr="_2800000"/>
          <p:cNvPicPr>
            <a:picLocks noChangeAspect="1" noChangeArrowheads="1"/>
          </p:cNvPicPr>
          <p:nvPr/>
        </p:nvPicPr>
        <p:blipFill>
          <a:blip r:embed="rId7"/>
          <a:srcRect l="3500" t="5232" r="3520" b="4279"/>
          <a:stretch>
            <a:fillRect/>
          </a:stretch>
        </p:blipFill>
        <p:spPr bwMode="auto">
          <a:xfrm>
            <a:off x="0" y="0"/>
            <a:ext cx="9972675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1" descr="P7020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2" descr="oper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3" descr="6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704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3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3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3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3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3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3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3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5375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Фотоотчет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о работе гражданско-патриотического клуба «Моя Россия» за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Встреча с ветеранами блокадного Ленинграда</a:t>
            </a:r>
            <a:endParaRPr lang="ru-RU" dirty="0"/>
          </a:p>
        </p:txBody>
      </p:sp>
      <p:pic>
        <p:nvPicPr>
          <p:cNvPr id="37890" name="Содержимое 3" descr="Img02_09-04-201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620" y="1838484"/>
            <a:ext cx="5852160" cy="438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Поздравляем  ветеранов Великой отечественной войны</a:t>
            </a:r>
            <a:endParaRPr lang="ru-RU" dirty="0"/>
          </a:p>
        </p:txBody>
      </p:sp>
      <p:pic>
        <p:nvPicPr>
          <p:cNvPr id="38914" name="Содержимое 3" descr="100_378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672" y="2000582"/>
            <a:ext cx="5424055" cy="40649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Урок памяти репрессированных</a:t>
            </a:r>
            <a:endParaRPr lang="ru-RU" dirty="0"/>
          </a:p>
        </p:txBody>
      </p:sp>
      <p:pic>
        <p:nvPicPr>
          <p:cNvPr id="39938" name="Содержимое 3" descr="DSC0000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Занятие в политическом архиве</a:t>
            </a:r>
            <a:endParaRPr lang="ru-RU" dirty="0"/>
          </a:p>
        </p:txBody>
      </p:sp>
      <p:pic>
        <p:nvPicPr>
          <p:cNvPr id="40962" name="Содержимое 3" descr="100_085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672" y="2000582"/>
            <a:ext cx="5424055" cy="40649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Парламентский урок</a:t>
            </a:r>
            <a:endParaRPr lang="ru-RU" dirty="0"/>
          </a:p>
        </p:txBody>
      </p:sp>
      <p:pic>
        <p:nvPicPr>
          <p:cNvPr id="41986" name="Содержимое 3" descr="100_321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672" y="2000582"/>
            <a:ext cx="5424055" cy="40649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1101</TotalTime>
  <Words>49</Words>
  <Application>Microsoft Office PowerPoint</Application>
  <PresentationFormat>Экран (4:3)</PresentationFormat>
  <Paragraphs>13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Гражданско-патриотический клуб «Моя Россия»</vt:lpstr>
      <vt:lpstr>Гимн клуба: «Милая Пермь»</vt:lpstr>
      <vt:lpstr>Презентация PowerPoint</vt:lpstr>
      <vt:lpstr>Фотоотчет   о работе гражданско-патриотического клуба «Моя Россия» за год</vt:lpstr>
      <vt:lpstr>Встреча с ветеранами блокадного Ленинграда</vt:lpstr>
      <vt:lpstr>Поздравляем  ветеранов Великой отечественной войны</vt:lpstr>
      <vt:lpstr>Урок памяти репрессированных</vt:lpstr>
      <vt:lpstr>Занятие в политическом архиве</vt:lpstr>
      <vt:lpstr>Парламентский урок</vt:lpstr>
      <vt:lpstr>Экскурсия по замечательным местам Перми:  территория классического университета</vt:lpstr>
    </vt:vector>
  </TitlesOfParts>
  <Manager>Беклемешева Людмила Александровна</Manager>
  <Company>МС(К)ОУ "Школа-интернат №4"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Гражданско-патриотический клуб</dc:title>
  <dc:subject>Патриотическое воспитание</dc:subject>
  <dc:creator>Семакина Надежда Яковлевна</dc:creator>
  <cp:keywords>Пермский край,клуб,патриотическое воспитание, символика</cp:keywords>
  <cp:lastModifiedBy>Samsung</cp:lastModifiedBy>
  <cp:revision>66</cp:revision>
  <dcterms:created xsi:type="dcterms:W3CDTF">2004-06-13T20:01:12Z</dcterms:created>
  <dcterms:modified xsi:type="dcterms:W3CDTF">2013-10-13T10:08:28Z</dcterms:modified>
  <cp:category>60</cp:category>
</cp:coreProperties>
</file>