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57" r:id="rId3"/>
    <p:sldId id="258" r:id="rId4"/>
    <p:sldId id="259" r:id="rId5"/>
    <p:sldId id="278" r:id="rId6"/>
    <p:sldId id="279" r:id="rId7"/>
    <p:sldId id="261" r:id="rId8"/>
    <p:sldId id="276" r:id="rId9"/>
    <p:sldId id="28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66FFFF"/>
    <a:srgbClr val="66FF33"/>
    <a:srgbClr val="CCFFCC"/>
    <a:srgbClr val="FF3300"/>
    <a:srgbClr val="E2323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95" autoAdjust="0"/>
    <p:restoredTop sz="94660"/>
  </p:normalViewPr>
  <p:slideViewPr>
    <p:cSldViewPr>
      <p:cViewPr>
        <p:scale>
          <a:sx n="50" d="100"/>
          <a:sy n="50" d="100"/>
        </p:scale>
        <p:origin x="-172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37A547A-4F06-4BFE-BF6C-4CBB658343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E5482F-EBE6-4C59-998F-4582E52163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D6B8A31-7A97-49C1-8061-A7D986A4AE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3C976-6073-4425-85ED-12FC60CD6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DC5F2-D98C-4254-86DA-31B92BB7C9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C1A20DAA-4D35-498A-A410-AFD20F0023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C36D74-C197-4C3B-AAF3-B2A81ABDB8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3B22D6-D6C7-4329-B1E8-305A2B315F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B0721D-DEFD-4168-9534-D8E74BA0CC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2CC279-8702-4539-8BAB-A4312227A6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E3535C-9147-4AB1-B258-57DFE1F794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7362A9-9D5D-43F9-8ACE-F1DB4C5043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8C26D35-1227-4131-8220-811673198F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75;&#1088;&#1091;&#1087;&#1087;&#1072;%2060\&#1057;&#1077;&#1084;&#1072;&#1082;&#1080;&#1085;&#1072;\anthem-russia-2000-offic_2001-gimn_rf_t3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75;&#1088;&#1091;&#1087;&#1087;&#1072;%2060\&#1057;&#1077;&#1084;&#1072;&#1082;&#1080;&#1085;&#1072;\02%20Track%202.mp3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4.png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75;&#1088;&#1091;&#1087;&#1087;&#1072;%2060\&#1057;&#1077;&#1084;&#1072;&#1082;&#1080;&#1085;&#1072;\02%20Track%202.mp3" TargetMode="Externa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E:\&#1075;&#1088;&#1091;&#1087;&#1087;&#1072;%2060\&#1057;&#1077;&#1084;&#1072;&#1082;&#1080;&#1085;&#1072;\03%20Track%203.mp3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570037"/>
          </a:xfrm>
          <a:solidFill>
            <a:srgbClr val="E23236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Гражданско-патриотический клуб</a:t>
            </a:r>
            <a:br>
              <a:rPr lang="ru-RU" sz="36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</a:br>
            <a:r>
              <a:rPr lang="ru-RU" sz="36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«Моя Россия»</a:t>
            </a:r>
          </a:p>
        </p:txBody>
      </p:sp>
      <p:pic>
        <p:nvPicPr>
          <p:cNvPr id="2066" name="Picture 18" descr="flag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2420938"/>
            <a:ext cx="2735263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20" descr="g2_b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88" y="2349500"/>
            <a:ext cx="333375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anthem-russia-2000-offic_2001-gimn_rf_t3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68313" y="59499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3503" fill="hold"/>
                                        <p:tgtEl>
                                          <p:spTgt spid="20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E23236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Наш адрес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5157788"/>
            <a:ext cx="7488238" cy="1412875"/>
          </a:xfrm>
          <a:solidFill>
            <a:srgbClr val="E23236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smtClean="0"/>
              <a:t>Город Пермь</a:t>
            </a:r>
          </a:p>
          <a:p>
            <a:pPr algn="ctr" eaLnBrk="1" hangingPunct="1">
              <a:buFontTx/>
              <a:buNone/>
            </a:pPr>
            <a:r>
              <a:rPr lang="ru-RU" sz="2400" smtClean="0"/>
              <a:t>Улица Вильямса, 40</a:t>
            </a:r>
          </a:p>
          <a:p>
            <a:pPr algn="ctr" eaLnBrk="1" hangingPunct="1">
              <a:buFontTx/>
              <a:buNone/>
            </a:pPr>
            <a:r>
              <a:rPr lang="ru-RU" sz="2400" smtClean="0"/>
              <a:t>МС(К)ОУ «Школа-интернат №4»</a:t>
            </a:r>
          </a:p>
          <a:p>
            <a:pPr algn="ctr" eaLnBrk="1" hangingPunct="1">
              <a:buFontTx/>
              <a:buNone/>
            </a:pPr>
            <a:endParaRPr lang="ru-RU" sz="2400" smtClean="0"/>
          </a:p>
        </p:txBody>
      </p:sp>
      <p:pic>
        <p:nvPicPr>
          <p:cNvPr id="3081" name="Picture 9" descr="DSCN0925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039"/>
          <a:stretch>
            <a:fillRect/>
          </a:stretch>
        </p:blipFill>
        <p:spPr bwMode="auto">
          <a:xfrm>
            <a:off x="1835150" y="1700213"/>
            <a:ext cx="511175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50"/>
                            </p:stCondLst>
                            <p:childTnLst>
                              <p:par>
                                <p:cTn id="1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5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3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7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5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E23236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Тема работы клуба </a:t>
            </a:r>
            <a:br>
              <a:rPr lang="ru-RU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</a:br>
            <a:r>
              <a:rPr lang="ru-RU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на </a:t>
            </a:r>
            <a:r>
              <a:rPr lang="ru-RU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текущий </a:t>
            </a:r>
            <a:r>
              <a:rPr lang="ru-RU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учебный год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97200"/>
            <a:ext cx="8291513" cy="3128963"/>
          </a:xfrm>
          <a:solidFill>
            <a:srgbClr val="E23236"/>
          </a:solidFill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endParaRPr lang="ru-RU" smtClean="0">
              <a:latin typeface="Baskerville Old Face"/>
            </a:endParaRPr>
          </a:p>
          <a:p>
            <a:pPr eaLnBrk="1" hangingPunct="1"/>
            <a:r>
              <a:rPr lang="ru-RU" sz="3600" smtClean="0">
                <a:latin typeface="Algerian"/>
              </a:rPr>
              <a:t>Пермский край - наша малая родина</a:t>
            </a:r>
          </a:p>
        </p:txBody>
      </p:sp>
      <p:pic>
        <p:nvPicPr>
          <p:cNvPr id="4105" name="Picture 9" descr="perm_r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89163">
            <a:off x="3492500" y="1700213"/>
            <a:ext cx="19050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300"/>
                            </p:stCondLst>
                            <p:childTnLst>
                              <p:par>
                                <p:cTn id="1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3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3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242888" y="101600"/>
            <a:ext cx="8229600" cy="1143000"/>
          </a:xfrm>
          <a:solidFill>
            <a:srgbClr val="E23236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Гимн клуба: «Милая Пермь»</a:t>
            </a:r>
            <a:endParaRPr lang="ru-RU" sz="36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47675" y="2008188"/>
            <a:ext cx="3836988" cy="120015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Слова </a:t>
            </a:r>
          </a:p>
          <a:p>
            <a:r>
              <a:rPr lang="ru-RU" sz="2400">
                <a:solidFill>
                  <a:schemeClr val="bg1"/>
                </a:solidFill>
              </a:rPr>
              <a:t>Талых</a:t>
            </a:r>
            <a:r>
              <a:rPr lang="ru-RU" sz="2400"/>
              <a:t> Ирина Анатольевна (г.Пермь)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787900" y="2060575"/>
            <a:ext cx="4070350" cy="1938338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Музыка 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Нилогова</a:t>
            </a:r>
            <a:r>
              <a:rPr lang="ru-RU" sz="2400"/>
              <a:t> Елена Витальевна (г.Пермь)</a:t>
            </a:r>
          </a:p>
          <a:p>
            <a:pPr>
              <a:spcBef>
                <a:spcPct val="50000"/>
              </a:spcBef>
            </a:pPr>
            <a:endParaRPr lang="ru-RU" sz="2400"/>
          </a:p>
        </p:txBody>
      </p:sp>
      <p:pic>
        <p:nvPicPr>
          <p:cNvPr id="5137" name="Picture 17" descr="NOTES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650" y="2060575"/>
            <a:ext cx="9128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02 Track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286125" y="4214813"/>
            <a:ext cx="20716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400"/>
                            </p:stCondLst>
                            <p:childTnLst>
                              <p:par>
                                <p:cTn id="1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21190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5128" grpId="0" animBg="1"/>
      <p:bldP spid="51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5" name="02 Track 2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27088" y="58054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7" name="Picture 7" descr="_1600000"/>
          <p:cNvPicPr>
            <a:picLocks noChangeAspect="1" noChangeArrowheads="1"/>
          </p:cNvPicPr>
          <p:nvPr/>
        </p:nvPicPr>
        <p:blipFill>
          <a:blip r:embed="rId4"/>
          <a:srcRect l="5531" t="36938" r="16840" b="4498"/>
          <a:stretch>
            <a:fillRect/>
          </a:stretch>
        </p:blipFill>
        <p:spPr bwMode="auto">
          <a:xfrm>
            <a:off x="0" y="0"/>
            <a:ext cx="9756775" cy="717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8" name="Picture 8" descr="_1800000"/>
          <p:cNvPicPr>
            <a:picLocks noChangeAspect="1" noChangeArrowheads="1"/>
          </p:cNvPicPr>
          <p:nvPr/>
        </p:nvPicPr>
        <p:blipFill>
          <a:blip r:embed="rId5"/>
          <a:srcRect l="4495" t="5840" r="4495" b="8087"/>
          <a:stretch>
            <a:fillRect/>
          </a:stretch>
        </p:blipFill>
        <p:spPr bwMode="auto">
          <a:xfrm>
            <a:off x="0" y="0"/>
            <a:ext cx="9828213" cy="724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9" name="Picture 9" descr="_2000000"/>
          <p:cNvPicPr>
            <a:picLocks noChangeAspect="1" noChangeArrowheads="1"/>
          </p:cNvPicPr>
          <p:nvPr/>
        </p:nvPicPr>
        <p:blipFill>
          <a:blip r:embed="rId6"/>
          <a:srcRect l="3188" t="2565" r="2264" b="1550"/>
          <a:stretch>
            <a:fillRect/>
          </a:stretch>
        </p:blipFill>
        <p:spPr bwMode="auto">
          <a:xfrm>
            <a:off x="0" y="30163"/>
            <a:ext cx="9828213" cy="721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0" name="Picture 10" descr="_2800000"/>
          <p:cNvPicPr>
            <a:picLocks noChangeAspect="1" noChangeArrowheads="1"/>
          </p:cNvPicPr>
          <p:nvPr/>
        </p:nvPicPr>
        <p:blipFill>
          <a:blip r:embed="rId7"/>
          <a:srcRect l="3500" t="5232" r="3520" b="4279"/>
          <a:stretch>
            <a:fillRect/>
          </a:stretch>
        </p:blipFill>
        <p:spPr bwMode="auto">
          <a:xfrm>
            <a:off x="0" y="0"/>
            <a:ext cx="9972675" cy="710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1" name="Picture 11" descr="P7020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2" name="Picture 12" descr="opera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3" name="Picture 13" descr="6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704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12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3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3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3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3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3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3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3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0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428604"/>
            <a:ext cx="7215238" cy="1357322"/>
          </a:xfrm>
          <a:solidFill>
            <a:srgbClr val="FF0000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Эмблема клуба</a:t>
            </a:r>
            <a:br>
              <a:rPr lang="ru-RU" sz="4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227" name="Group 3"/>
          <p:cNvGrpSpPr>
            <a:grpSpLocks/>
          </p:cNvGrpSpPr>
          <p:nvPr/>
        </p:nvGrpSpPr>
        <p:grpSpPr bwMode="auto">
          <a:xfrm>
            <a:off x="1908175" y="1989138"/>
            <a:ext cx="5329238" cy="3816350"/>
            <a:chOff x="1292" y="1434"/>
            <a:chExt cx="3357" cy="2404"/>
          </a:xfrm>
        </p:grpSpPr>
        <p:sp>
          <p:nvSpPr>
            <p:cNvPr id="23587" name="Oval 4"/>
            <p:cNvSpPr>
              <a:spLocks noChangeArrowheads="1"/>
            </p:cNvSpPr>
            <p:nvPr/>
          </p:nvSpPr>
          <p:spPr bwMode="auto">
            <a:xfrm>
              <a:off x="1292" y="1434"/>
              <a:ext cx="3357" cy="2404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8" name="Oval 5"/>
            <p:cNvSpPr>
              <a:spLocks noChangeArrowheads="1"/>
            </p:cNvSpPr>
            <p:nvPr/>
          </p:nvSpPr>
          <p:spPr bwMode="auto">
            <a:xfrm>
              <a:off x="1474" y="1797"/>
              <a:ext cx="3039" cy="1996"/>
            </a:xfrm>
            <a:prstGeom prst="ellipse">
              <a:avLst/>
            </a:prstGeom>
            <a:noFill/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565" y="1752"/>
              <a:ext cx="2857" cy="158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33234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Monotype Corsiva"/>
                </a:rPr>
                <a:t>Моя Россия - мой край</a:t>
              </a:r>
            </a:p>
          </p:txBody>
        </p:sp>
        <p:pic>
          <p:nvPicPr>
            <p:cNvPr id="23590" name="Picture 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46" y="1979"/>
              <a:ext cx="2404" cy="1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2232" name="Group 8"/>
          <p:cNvGrpSpPr>
            <a:grpSpLocks/>
          </p:cNvGrpSpPr>
          <p:nvPr/>
        </p:nvGrpSpPr>
        <p:grpSpPr bwMode="auto">
          <a:xfrm>
            <a:off x="1908175" y="1989138"/>
            <a:ext cx="5329238" cy="3816350"/>
            <a:chOff x="1292" y="1434"/>
            <a:chExt cx="3357" cy="2404"/>
          </a:xfrm>
        </p:grpSpPr>
        <p:sp>
          <p:nvSpPr>
            <p:cNvPr id="23583" name="Oval 9"/>
            <p:cNvSpPr>
              <a:spLocks noChangeArrowheads="1"/>
            </p:cNvSpPr>
            <p:nvPr/>
          </p:nvSpPr>
          <p:spPr bwMode="auto">
            <a:xfrm>
              <a:off x="1292" y="1434"/>
              <a:ext cx="3357" cy="2404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4" name="Oval 10"/>
            <p:cNvSpPr>
              <a:spLocks noChangeArrowheads="1"/>
            </p:cNvSpPr>
            <p:nvPr/>
          </p:nvSpPr>
          <p:spPr bwMode="auto">
            <a:xfrm>
              <a:off x="1474" y="1797"/>
              <a:ext cx="3039" cy="1996"/>
            </a:xfrm>
            <a:prstGeom prst="ellipse">
              <a:avLst/>
            </a:prstGeom>
            <a:noFill/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5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1565" y="1752"/>
              <a:ext cx="2857" cy="158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33234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Monotype Corsiva"/>
                </a:rPr>
                <a:t>Моя Россия - мой край</a:t>
              </a:r>
            </a:p>
          </p:txBody>
        </p:sp>
        <p:pic>
          <p:nvPicPr>
            <p:cNvPr id="23586" name="Picture 1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46" y="1979"/>
              <a:ext cx="2404" cy="1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2237" name="Group 13"/>
          <p:cNvGrpSpPr>
            <a:grpSpLocks/>
          </p:cNvGrpSpPr>
          <p:nvPr/>
        </p:nvGrpSpPr>
        <p:grpSpPr bwMode="auto">
          <a:xfrm>
            <a:off x="1908175" y="1989138"/>
            <a:ext cx="5329238" cy="3816350"/>
            <a:chOff x="1292" y="1434"/>
            <a:chExt cx="3357" cy="2404"/>
          </a:xfrm>
        </p:grpSpPr>
        <p:sp>
          <p:nvSpPr>
            <p:cNvPr id="23579" name="Oval 14"/>
            <p:cNvSpPr>
              <a:spLocks noChangeArrowheads="1"/>
            </p:cNvSpPr>
            <p:nvPr/>
          </p:nvSpPr>
          <p:spPr bwMode="auto">
            <a:xfrm>
              <a:off x="1292" y="1434"/>
              <a:ext cx="3357" cy="2404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0" name="Oval 15"/>
            <p:cNvSpPr>
              <a:spLocks noChangeArrowheads="1"/>
            </p:cNvSpPr>
            <p:nvPr/>
          </p:nvSpPr>
          <p:spPr bwMode="auto">
            <a:xfrm>
              <a:off x="1474" y="1797"/>
              <a:ext cx="3039" cy="1996"/>
            </a:xfrm>
            <a:prstGeom prst="ellipse">
              <a:avLst/>
            </a:prstGeom>
            <a:noFill/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1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565" y="1752"/>
              <a:ext cx="2857" cy="158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33234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Monotype Corsiva"/>
                </a:rPr>
                <a:t>Моя Россия - мой край</a:t>
              </a:r>
            </a:p>
          </p:txBody>
        </p:sp>
        <p:pic>
          <p:nvPicPr>
            <p:cNvPr id="23582" name="Picture 1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46" y="1979"/>
              <a:ext cx="2404" cy="1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2242" name="Group 18"/>
          <p:cNvGrpSpPr>
            <a:grpSpLocks/>
          </p:cNvGrpSpPr>
          <p:nvPr/>
        </p:nvGrpSpPr>
        <p:grpSpPr bwMode="auto">
          <a:xfrm>
            <a:off x="1908175" y="1989138"/>
            <a:ext cx="5329238" cy="3816350"/>
            <a:chOff x="1292" y="1434"/>
            <a:chExt cx="3357" cy="2404"/>
          </a:xfrm>
        </p:grpSpPr>
        <p:sp>
          <p:nvSpPr>
            <p:cNvPr id="23575" name="Oval 19"/>
            <p:cNvSpPr>
              <a:spLocks noChangeArrowheads="1"/>
            </p:cNvSpPr>
            <p:nvPr/>
          </p:nvSpPr>
          <p:spPr bwMode="auto">
            <a:xfrm>
              <a:off x="1292" y="1434"/>
              <a:ext cx="3357" cy="2404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6" name="Oval 20"/>
            <p:cNvSpPr>
              <a:spLocks noChangeArrowheads="1"/>
            </p:cNvSpPr>
            <p:nvPr/>
          </p:nvSpPr>
          <p:spPr bwMode="auto">
            <a:xfrm>
              <a:off x="1474" y="1797"/>
              <a:ext cx="3039" cy="1996"/>
            </a:xfrm>
            <a:prstGeom prst="ellipse">
              <a:avLst/>
            </a:prstGeom>
            <a:noFill/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7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1565" y="1752"/>
              <a:ext cx="2857" cy="158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33234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Monotype Corsiva"/>
                </a:rPr>
                <a:t>Моя Россия - мой край</a:t>
              </a:r>
            </a:p>
          </p:txBody>
        </p:sp>
        <p:pic>
          <p:nvPicPr>
            <p:cNvPr id="23578" name="Picture 2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46" y="1979"/>
              <a:ext cx="2404" cy="1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2247" name="Group 23"/>
          <p:cNvGrpSpPr>
            <a:grpSpLocks/>
          </p:cNvGrpSpPr>
          <p:nvPr/>
        </p:nvGrpSpPr>
        <p:grpSpPr bwMode="auto">
          <a:xfrm>
            <a:off x="1908175" y="1989138"/>
            <a:ext cx="5329238" cy="3816350"/>
            <a:chOff x="1292" y="1434"/>
            <a:chExt cx="3357" cy="2404"/>
          </a:xfrm>
        </p:grpSpPr>
        <p:sp>
          <p:nvSpPr>
            <p:cNvPr id="23571" name="Oval 24"/>
            <p:cNvSpPr>
              <a:spLocks noChangeArrowheads="1"/>
            </p:cNvSpPr>
            <p:nvPr/>
          </p:nvSpPr>
          <p:spPr bwMode="auto">
            <a:xfrm>
              <a:off x="1292" y="1434"/>
              <a:ext cx="3357" cy="2404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2" name="Oval 25"/>
            <p:cNvSpPr>
              <a:spLocks noChangeArrowheads="1"/>
            </p:cNvSpPr>
            <p:nvPr/>
          </p:nvSpPr>
          <p:spPr bwMode="auto">
            <a:xfrm>
              <a:off x="1474" y="1797"/>
              <a:ext cx="3039" cy="1996"/>
            </a:xfrm>
            <a:prstGeom prst="ellipse">
              <a:avLst/>
            </a:prstGeom>
            <a:noFill/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3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565" y="1752"/>
              <a:ext cx="2857" cy="158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33234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Monotype Corsiva"/>
                </a:rPr>
                <a:t>Моя Россия - мой край</a:t>
              </a:r>
            </a:p>
          </p:txBody>
        </p:sp>
        <p:pic>
          <p:nvPicPr>
            <p:cNvPr id="23574" name="Picture 2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46" y="1979"/>
              <a:ext cx="2404" cy="1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2252" name="Group 28"/>
          <p:cNvGrpSpPr>
            <a:grpSpLocks/>
          </p:cNvGrpSpPr>
          <p:nvPr/>
        </p:nvGrpSpPr>
        <p:grpSpPr bwMode="auto">
          <a:xfrm>
            <a:off x="1908175" y="1989138"/>
            <a:ext cx="5329238" cy="3816350"/>
            <a:chOff x="1292" y="1434"/>
            <a:chExt cx="3357" cy="2404"/>
          </a:xfrm>
        </p:grpSpPr>
        <p:sp>
          <p:nvSpPr>
            <p:cNvPr id="23567" name="Oval 29"/>
            <p:cNvSpPr>
              <a:spLocks noChangeArrowheads="1"/>
            </p:cNvSpPr>
            <p:nvPr/>
          </p:nvSpPr>
          <p:spPr bwMode="auto">
            <a:xfrm>
              <a:off x="1292" y="1434"/>
              <a:ext cx="3357" cy="2404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8" name="Oval 30"/>
            <p:cNvSpPr>
              <a:spLocks noChangeArrowheads="1"/>
            </p:cNvSpPr>
            <p:nvPr/>
          </p:nvSpPr>
          <p:spPr bwMode="auto">
            <a:xfrm>
              <a:off x="1474" y="1797"/>
              <a:ext cx="3039" cy="1996"/>
            </a:xfrm>
            <a:prstGeom prst="ellipse">
              <a:avLst/>
            </a:prstGeom>
            <a:noFill/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9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565" y="1752"/>
              <a:ext cx="2857" cy="158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33234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Monotype Corsiva"/>
                </a:rPr>
                <a:t>Моя Россия - мой край</a:t>
              </a:r>
            </a:p>
          </p:txBody>
        </p:sp>
        <p:pic>
          <p:nvPicPr>
            <p:cNvPr id="23570" name="Picture 3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46" y="1979"/>
              <a:ext cx="2404" cy="1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2257" name="Group 33"/>
          <p:cNvGrpSpPr>
            <a:grpSpLocks/>
          </p:cNvGrpSpPr>
          <p:nvPr/>
        </p:nvGrpSpPr>
        <p:grpSpPr bwMode="auto">
          <a:xfrm>
            <a:off x="1908175" y="1989138"/>
            <a:ext cx="5329238" cy="3816350"/>
            <a:chOff x="1292" y="1434"/>
            <a:chExt cx="3357" cy="2404"/>
          </a:xfrm>
        </p:grpSpPr>
        <p:sp>
          <p:nvSpPr>
            <p:cNvPr id="23563" name="Oval 34"/>
            <p:cNvSpPr>
              <a:spLocks noChangeArrowheads="1"/>
            </p:cNvSpPr>
            <p:nvPr/>
          </p:nvSpPr>
          <p:spPr bwMode="auto">
            <a:xfrm>
              <a:off x="1292" y="1434"/>
              <a:ext cx="3357" cy="2404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4" name="Oval 35"/>
            <p:cNvSpPr>
              <a:spLocks noChangeArrowheads="1"/>
            </p:cNvSpPr>
            <p:nvPr/>
          </p:nvSpPr>
          <p:spPr bwMode="auto">
            <a:xfrm>
              <a:off x="1474" y="1797"/>
              <a:ext cx="3039" cy="1996"/>
            </a:xfrm>
            <a:prstGeom prst="ellipse">
              <a:avLst/>
            </a:prstGeom>
            <a:noFill/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5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1565" y="1752"/>
              <a:ext cx="2857" cy="158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33234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Monotype Corsiva"/>
                </a:rPr>
                <a:t>Моя Россия - мой край</a:t>
              </a:r>
            </a:p>
          </p:txBody>
        </p:sp>
        <p:pic>
          <p:nvPicPr>
            <p:cNvPr id="23566" name="Picture 3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46" y="1979"/>
              <a:ext cx="2404" cy="1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2262" name="03 Track 3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11188" y="6092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908175" y="1989138"/>
            <a:ext cx="5329238" cy="3816350"/>
            <a:chOff x="1292" y="1434"/>
            <a:chExt cx="3357" cy="2404"/>
          </a:xfrm>
        </p:grpSpPr>
        <p:sp>
          <p:nvSpPr>
            <p:cNvPr id="23592" name="Oval 34"/>
            <p:cNvSpPr>
              <a:spLocks noChangeArrowheads="1"/>
            </p:cNvSpPr>
            <p:nvPr/>
          </p:nvSpPr>
          <p:spPr bwMode="auto">
            <a:xfrm>
              <a:off x="1292" y="1434"/>
              <a:ext cx="3357" cy="2404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3" name="Oval 35"/>
            <p:cNvSpPr>
              <a:spLocks noChangeArrowheads="1"/>
            </p:cNvSpPr>
            <p:nvPr/>
          </p:nvSpPr>
          <p:spPr bwMode="auto">
            <a:xfrm>
              <a:off x="1474" y="1797"/>
              <a:ext cx="3039" cy="1996"/>
            </a:xfrm>
            <a:prstGeom prst="ellipse">
              <a:avLst/>
            </a:prstGeom>
            <a:noFill/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4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1565" y="1752"/>
              <a:ext cx="2857" cy="158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33234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Monotype Corsiva"/>
                </a:rPr>
                <a:t>Моя Россия - мой край</a:t>
              </a:r>
            </a:p>
          </p:txBody>
        </p:sp>
        <p:pic>
          <p:nvPicPr>
            <p:cNvPr id="23595" name="Picture 3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46" y="1979"/>
              <a:ext cx="2404" cy="1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908175" y="1989138"/>
            <a:ext cx="5329238" cy="3816350"/>
            <a:chOff x="1292" y="1434"/>
            <a:chExt cx="3357" cy="2404"/>
          </a:xfrm>
        </p:grpSpPr>
        <p:sp>
          <p:nvSpPr>
            <p:cNvPr id="23597" name="Oval 34"/>
            <p:cNvSpPr>
              <a:spLocks noChangeArrowheads="1"/>
            </p:cNvSpPr>
            <p:nvPr/>
          </p:nvSpPr>
          <p:spPr bwMode="auto">
            <a:xfrm>
              <a:off x="1292" y="1434"/>
              <a:ext cx="3357" cy="2404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8" name="Oval 35"/>
            <p:cNvSpPr>
              <a:spLocks noChangeArrowheads="1"/>
            </p:cNvSpPr>
            <p:nvPr/>
          </p:nvSpPr>
          <p:spPr bwMode="auto">
            <a:xfrm>
              <a:off x="1474" y="1797"/>
              <a:ext cx="3039" cy="1996"/>
            </a:xfrm>
            <a:prstGeom prst="ellipse">
              <a:avLst/>
            </a:prstGeom>
            <a:noFill/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9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1565" y="1752"/>
              <a:ext cx="2857" cy="158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33234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Monotype Corsiva"/>
                </a:rPr>
                <a:t>Моя Россия - мой край</a:t>
              </a:r>
            </a:p>
          </p:txBody>
        </p:sp>
        <p:pic>
          <p:nvPicPr>
            <p:cNvPr id="23600" name="Picture 3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46" y="1979"/>
              <a:ext cx="2404" cy="1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22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1">
                <p:cTn id="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6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476250"/>
            <a:ext cx="6769100" cy="1254125"/>
          </a:xfrm>
          <a:solidFill>
            <a:srgbClr val="FF3300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Руководитель клуба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868863"/>
            <a:ext cx="4824413" cy="1081087"/>
          </a:xfrm>
          <a:solidFill>
            <a:srgbClr val="FF3300"/>
          </a:solidFill>
        </p:spPr>
        <p:txBody>
          <a:bodyPr>
            <a:normAutofit/>
          </a:bodyPr>
          <a:lstStyle/>
          <a:p>
            <a:pPr eaLnBrk="1" hangingPunct="1"/>
            <a:r>
              <a:rPr lang="ru-RU" sz="2800" smtClean="0"/>
              <a:t> </a:t>
            </a:r>
            <a:r>
              <a:rPr lang="ru-RU" sz="2400" smtClean="0"/>
              <a:t>Семакина Надежда Яковлевна, </a:t>
            </a:r>
          </a:p>
          <a:p>
            <a:pPr eaLnBrk="1" hangingPunct="1"/>
            <a:r>
              <a:rPr lang="ru-RU" sz="2400" smtClean="0"/>
              <a:t>учитель истории</a:t>
            </a:r>
            <a:r>
              <a:rPr lang="ru-RU" sz="2800" smtClean="0"/>
              <a:t>                  </a:t>
            </a:r>
          </a:p>
        </p:txBody>
      </p:sp>
      <p:grpSp>
        <p:nvGrpSpPr>
          <p:cNvPr id="7187" name="Group 19"/>
          <p:cNvGrpSpPr>
            <a:grpSpLocks/>
          </p:cNvGrpSpPr>
          <p:nvPr/>
        </p:nvGrpSpPr>
        <p:grpSpPr bwMode="auto">
          <a:xfrm>
            <a:off x="1690688" y="2205038"/>
            <a:ext cx="2952750" cy="2160587"/>
            <a:chOff x="1292" y="1434"/>
            <a:chExt cx="3357" cy="2404"/>
          </a:xfrm>
        </p:grpSpPr>
        <p:sp>
          <p:nvSpPr>
            <p:cNvPr id="24582" name="Oval 20"/>
            <p:cNvSpPr>
              <a:spLocks noChangeArrowheads="1"/>
            </p:cNvSpPr>
            <p:nvPr/>
          </p:nvSpPr>
          <p:spPr bwMode="auto">
            <a:xfrm>
              <a:off x="1292" y="1434"/>
              <a:ext cx="3357" cy="2404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83" name="Oval 21"/>
            <p:cNvSpPr>
              <a:spLocks noChangeArrowheads="1"/>
            </p:cNvSpPr>
            <p:nvPr/>
          </p:nvSpPr>
          <p:spPr bwMode="auto">
            <a:xfrm>
              <a:off x="1474" y="1797"/>
              <a:ext cx="3039" cy="1996"/>
            </a:xfrm>
            <a:prstGeom prst="ellipse">
              <a:avLst/>
            </a:prstGeom>
            <a:noFill/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84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565" y="1752"/>
              <a:ext cx="2857" cy="158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33234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Monotype Corsiva"/>
                </a:rPr>
                <a:t>Моя Россия - мой край</a:t>
              </a:r>
            </a:p>
          </p:txBody>
        </p:sp>
        <p:pic>
          <p:nvPicPr>
            <p:cNvPr id="24585" name="Picture 23"/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1979"/>
              <a:ext cx="2404" cy="1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92" name="Picture 24" descr="STA40020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016" t="20947" r="38654"/>
          <a:stretch>
            <a:fillRect/>
          </a:stretch>
        </p:blipFill>
        <p:spPr bwMode="auto">
          <a:xfrm>
            <a:off x="5795963" y="2205038"/>
            <a:ext cx="2278062" cy="3617912"/>
          </a:xfrm>
          <a:prstGeom prst="rect">
            <a:avLst/>
          </a:prstGeom>
          <a:noFill/>
          <a:effectLst>
            <a:outerShdw dist="137372" dir="19578596" algn="ctr" rotWithShape="0">
              <a:srgbClr val="CCFFFF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3300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Нашу школу знает весь Пермский край</a:t>
            </a:r>
          </a:p>
        </p:txBody>
      </p:sp>
      <p:pic>
        <p:nvPicPr>
          <p:cNvPr id="29702" name="Picture 6" descr="region_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1746250"/>
            <a:ext cx="3744913" cy="5111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6516688" y="4868863"/>
            <a:ext cx="2627312" cy="1989137"/>
            <a:chOff x="1292" y="1434"/>
            <a:chExt cx="3357" cy="2404"/>
          </a:xfrm>
        </p:grpSpPr>
        <p:sp>
          <p:nvSpPr>
            <p:cNvPr id="27653" name="Oval 8"/>
            <p:cNvSpPr>
              <a:spLocks noChangeArrowheads="1"/>
            </p:cNvSpPr>
            <p:nvPr/>
          </p:nvSpPr>
          <p:spPr bwMode="auto">
            <a:xfrm>
              <a:off x="1292" y="1434"/>
              <a:ext cx="3357" cy="2404"/>
            </a:xfrm>
            <a:prstGeom prst="ellipse">
              <a:avLst/>
            </a:prstGeom>
            <a:solidFill>
              <a:srgbClr val="66FF33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54" name="Oval 9"/>
            <p:cNvSpPr>
              <a:spLocks noChangeArrowheads="1"/>
            </p:cNvSpPr>
            <p:nvPr/>
          </p:nvSpPr>
          <p:spPr bwMode="auto">
            <a:xfrm>
              <a:off x="1474" y="1797"/>
              <a:ext cx="3039" cy="1996"/>
            </a:xfrm>
            <a:prstGeom prst="ellipse">
              <a:avLst/>
            </a:prstGeom>
            <a:noFill/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55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565" y="1752"/>
              <a:ext cx="2857" cy="158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33234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Monotype Corsiva"/>
                </a:rPr>
                <a:t>Моя Россия - мой край</a:t>
              </a:r>
            </a:p>
          </p:txBody>
        </p:sp>
        <p:pic>
          <p:nvPicPr>
            <p:cNvPr id="27656" name="Picture 11"/>
            <p:cNvPicPr>
              <a:picLocks noChangeAspect="1" noChangeArrowheads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1979"/>
              <a:ext cx="2404" cy="1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3971924" cy="107157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Гимн клуба: «Милая Пермь»</a:t>
            </a:r>
            <a:endParaRPr lang="ru-RU" sz="36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504351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1.Разноцветная красок палитра.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Пробивается луч в облаках.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предуральских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отрогах укрыта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Величавая Кама-река.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Здесь гостят и дожди и туманы,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 зимою метель и снега.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Город наш, ты воспет и в романах,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в картинах, и в светлых стихах.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Город Татищева, город Панаева,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Город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Свиязева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город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Сумбаева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Кама красавица, храмы старинные,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Город наш Пермь, милая Пермь.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2.Корпуса заводские в работе-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Велта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», «Кабель»,»Моторы» и «Сталь».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Люди вечно в делах и заботах,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дороги, бегущие в даль.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Край опорный державы могучей,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Тыл надежный во время войны.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 раздолен и силой созвучен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 русской мощью родимой страны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572000" y="1643050"/>
            <a:ext cx="4357718" cy="500066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Город Славянова, город Каменского,</a:t>
            </a:r>
          </a:p>
          <a:p>
            <a:pPr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Город рабочий и город студенческий.</a:t>
            </a:r>
          </a:p>
          <a:p>
            <a:pPr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Кама красавица, парки чудесные.</a:t>
            </a:r>
          </a:p>
          <a:p>
            <a:pPr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Город наш Пермь, милая Пермь.</a:t>
            </a:r>
          </a:p>
          <a:p>
            <a:pPr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3.Музыканты, поэты и дети</a:t>
            </a:r>
          </a:p>
          <a:p>
            <a:pPr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Прославляли наш город в веках.</a:t>
            </a:r>
          </a:p>
          <a:p>
            <a:pPr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дороже нам города нету,</a:t>
            </a:r>
          </a:p>
          <a:p>
            <a:pPr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реки, чем родная река.</a:t>
            </a:r>
          </a:p>
          <a:p>
            <a:pPr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Дорога нам Урала культура</a:t>
            </a:r>
          </a:p>
          <a:p>
            <a:pPr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минувших, и нынешних лет.</a:t>
            </a:r>
          </a:p>
          <a:p>
            <a:pPr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музей деревянной скульптуры,</a:t>
            </a:r>
          </a:p>
          <a:p>
            <a:pPr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театров пленительный свет.</a:t>
            </a:r>
          </a:p>
          <a:p>
            <a:pPr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Город Попова, Бажова,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Радкевича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Павловой город, детей и студенчества.</a:t>
            </a:r>
          </a:p>
          <a:p>
            <a:pPr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Кама красавица, небо высокое.</a:t>
            </a:r>
          </a:p>
          <a:p>
            <a:pPr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Город наш Пермь, милая Пермь.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72000" y="357166"/>
            <a:ext cx="1785950" cy="83099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FF"/>
                </a:solidFill>
              </a:rPr>
              <a:t>Слова </a:t>
            </a:r>
            <a:r>
              <a:rPr lang="ru-RU" sz="1600" dirty="0" smtClean="0">
                <a:solidFill>
                  <a:srgbClr val="0000FF"/>
                </a:solidFill>
              </a:rPr>
              <a:t>:</a:t>
            </a:r>
            <a:endParaRPr lang="ru-RU" sz="1600" dirty="0">
              <a:solidFill>
                <a:srgbClr val="0000FF"/>
              </a:solidFill>
            </a:endParaRPr>
          </a:p>
          <a:p>
            <a:r>
              <a:rPr lang="ru-RU" sz="1600" dirty="0">
                <a:solidFill>
                  <a:srgbClr val="0000FF"/>
                </a:solidFill>
              </a:rPr>
              <a:t>Талых </a:t>
            </a:r>
            <a:r>
              <a:rPr lang="ru-RU" sz="1600" dirty="0" smtClean="0">
                <a:solidFill>
                  <a:srgbClr val="0000FF"/>
                </a:solidFill>
              </a:rPr>
              <a:t>И. А. </a:t>
            </a:r>
            <a:r>
              <a:rPr lang="ru-RU" sz="1600" dirty="0">
                <a:solidFill>
                  <a:srgbClr val="0000FF"/>
                </a:solidFill>
              </a:rPr>
              <a:t>(г.Пермь)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429388" y="357167"/>
            <a:ext cx="2500330" cy="95410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 smtClean="0">
                <a:solidFill>
                  <a:srgbClr val="0000FF"/>
                </a:solidFill>
              </a:rPr>
              <a:t>Музыка: </a:t>
            </a:r>
            <a:r>
              <a:rPr lang="ru-RU" sz="1600" dirty="0" err="1" smtClean="0">
                <a:solidFill>
                  <a:srgbClr val="0000FF"/>
                </a:solidFill>
              </a:rPr>
              <a:t>Нилогова</a:t>
            </a:r>
            <a:r>
              <a:rPr lang="ru-RU" sz="1600" dirty="0" smtClean="0">
                <a:solidFill>
                  <a:srgbClr val="0000FF"/>
                </a:solidFill>
              </a:rPr>
              <a:t> Е. В. </a:t>
            </a:r>
            <a:r>
              <a:rPr lang="ru-RU" sz="1600" dirty="0">
                <a:solidFill>
                  <a:srgbClr val="0000FF"/>
                </a:solidFill>
              </a:rPr>
              <a:t>(г.Пермь</a:t>
            </a:r>
            <a:r>
              <a:rPr lang="ru-RU" sz="1600" dirty="0" smtClean="0">
                <a:solidFill>
                  <a:srgbClr val="0000FF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endParaRPr lang="ru-RU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300"/>
                            </p:stCondLst>
                            <p:childTnLst>
                              <p:par>
                                <p:cTn id="1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1104</TotalTime>
  <Words>366</Words>
  <Application>Microsoft Office PowerPoint</Application>
  <PresentationFormat>Экран (4:3)</PresentationFormat>
  <Paragraphs>73</Paragraphs>
  <Slides>9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Гражданско-патриотический клуб «Моя Россия»</vt:lpstr>
      <vt:lpstr>Наш адрес</vt:lpstr>
      <vt:lpstr>Тема работы клуба  на текущий учебный год</vt:lpstr>
      <vt:lpstr>Гимн клуба: «Милая Пермь»</vt:lpstr>
      <vt:lpstr>Презентация PowerPoint</vt:lpstr>
      <vt:lpstr>             Эмблема клуба </vt:lpstr>
      <vt:lpstr>Руководитель клуба</vt:lpstr>
      <vt:lpstr>Нашу школу знает весь Пермский край</vt:lpstr>
      <vt:lpstr>Гимн клуба: «Милая Пермь»</vt:lpstr>
    </vt:vector>
  </TitlesOfParts>
  <Manager>Беклемешева Людмила Александровна</Manager>
  <Company>МС(К)ОУ "Школа-интернат №4"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Гражданско-патриотический клуб</dc:title>
  <dc:subject>Патриотическое воспитание</dc:subject>
  <dc:creator>Семакина Надежда Яковлевна</dc:creator>
  <cp:keywords>Пермский край,клуб,патриотическое воспитание, символика</cp:keywords>
  <cp:lastModifiedBy>Samsung</cp:lastModifiedBy>
  <cp:revision>68</cp:revision>
  <dcterms:created xsi:type="dcterms:W3CDTF">2004-06-13T20:01:12Z</dcterms:created>
  <dcterms:modified xsi:type="dcterms:W3CDTF">2013-10-13T10:16:42Z</dcterms:modified>
  <cp:category>60</cp:category>
</cp:coreProperties>
</file>