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3" r:id="rId8"/>
    <p:sldId id="266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1A5594-742E-422D-AD99-0BDB9F5CA6B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96B4C0-D735-4F0B-898C-A8C0593BC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032" y="1268760"/>
            <a:ext cx="9289032" cy="19812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</a:rPr>
              <a:t>Экотехнологии</a:t>
            </a:r>
            <a:r>
              <a:rPr lang="ru-RU" sz="7200" b="1" dirty="0" smtClean="0">
                <a:solidFill>
                  <a:srgbClr val="FF0000"/>
                </a:solidFill>
              </a:rPr>
              <a:t>. Экология и чистый город.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Все\Воспитатель 5 поста\Desktop\1338041076_285577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Все\Воспитатель 5 поста\Desktop\w25_RTR2KT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се\Воспитатель 5 поста\Desktop\news_08072013_12004647_c56cca739c7ac02836db698bffce6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Все\Воспитатель 5 поста\Desktop\1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Все\Воспитатель 5 пост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Все\Воспитатель 5 поста\Desktop\1337485678_ufa_trub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Все\Воспитатель 5 поста\Desktop\0b202ad71e70ccd3074a8f4582b3c8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Все\Воспитатель 5 поста\Desktop\minsk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Все\Воспитатель 5 поста\Desktop\SapunGor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 orient="vert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</TotalTime>
  <Words>7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Экотехнологии. Экология и чистый город.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Экотехнологии. Экология и чистый город.</dc:title>
  <dc:creator>Воспитатель 5 поста</dc:creator>
  <cp:lastModifiedBy>Воспитатель 5 поста</cp:lastModifiedBy>
  <cp:revision>5</cp:revision>
  <dcterms:created xsi:type="dcterms:W3CDTF">2013-10-19T07:23:29Z</dcterms:created>
  <dcterms:modified xsi:type="dcterms:W3CDTF">2013-10-19T15:35:35Z</dcterms:modified>
</cp:coreProperties>
</file>