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660"/>
  </p:normalViewPr>
  <p:slideViewPr>
    <p:cSldViewPr>
      <p:cViewPr varScale="1">
        <p:scale>
          <a:sx n="56" d="100"/>
          <a:sy n="56" d="100"/>
        </p:scale>
        <p:origin x="-1142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D8AA6-50CB-48C3-8098-719978CDB4AD}" type="datetimeFigureOut">
              <a:rPr lang="ru-RU"/>
              <a:pPr>
                <a:defRPr/>
              </a:pPr>
              <a:t>06.10.2013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070C4-A96D-4811-83B2-37135772A9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E753B-0262-423D-9537-387C853B6966}" type="datetimeFigureOut">
              <a:rPr lang="ru-RU"/>
              <a:pPr>
                <a:defRPr/>
              </a:pPr>
              <a:t>06.10.2013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6D1A-4DA3-440D-ADBB-5A4D47119E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F7ECA-A870-4E27-9AB0-6DD090672377}" type="datetimeFigureOut">
              <a:rPr lang="ru-RU"/>
              <a:pPr>
                <a:defRPr/>
              </a:pPr>
              <a:t>06.10.2013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89C2F-C1C3-4291-861C-5DD4372437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69C35-81B1-420E-BE2D-93FE51BC085F}" type="datetimeFigureOut">
              <a:rPr lang="ru-RU"/>
              <a:pPr>
                <a:defRPr/>
              </a:pPr>
              <a:t>06.10.2013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9F8DA-773A-4607-9BF3-1610B8B323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8E525-D3E5-475F-9765-A62538E6CCAC}" type="datetimeFigureOut">
              <a:rPr lang="ru-RU"/>
              <a:pPr>
                <a:defRPr/>
              </a:pPr>
              <a:t>06.10.2013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5B92F-5EB3-4D71-8751-3598BE6FA9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54A4-B695-4F36-8944-55D2B91ABE23}" type="datetimeFigureOut">
              <a:rPr lang="ru-RU"/>
              <a:pPr>
                <a:defRPr/>
              </a:pPr>
              <a:t>06.10.2013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0085-511B-4058-AAA1-C57BA6B2ED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4DD5-AF11-46E7-9848-12BD2D8ED2C1}" type="datetimeFigureOut">
              <a:rPr lang="ru-RU"/>
              <a:pPr>
                <a:defRPr/>
              </a:pPr>
              <a:t>06.10.2013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3B46-7A9A-4894-9D28-CFB5A66090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CF73A-1C83-4B29-AC8F-4C353F576484}" type="datetimeFigureOut">
              <a:rPr lang="ru-RU"/>
              <a:pPr>
                <a:defRPr/>
              </a:pPr>
              <a:t>06.10.2013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DE186-44CC-4DC0-8D5F-FC2E02D3BA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180A9-73AF-48D0-B368-520F3C2AFF41}" type="datetimeFigureOut">
              <a:rPr lang="ru-RU"/>
              <a:pPr>
                <a:defRPr/>
              </a:pPr>
              <a:t>06.10.2013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73531-858D-4034-A4F3-FA3AD69704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B10EA-EE16-496F-984B-ABBEDD7D8ACC}" type="datetimeFigureOut">
              <a:rPr lang="ru-RU"/>
              <a:pPr>
                <a:defRPr/>
              </a:pPr>
              <a:t>06.10.2013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0046D-79C5-4F78-8481-D1C587CF52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22D47-0427-4FE0-BF4D-C0C9BBB5B93E}" type="datetimeFigureOut">
              <a:rPr lang="ru-RU"/>
              <a:pPr>
                <a:defRPr/>
              </a:pPr>
              <a:t>06.10.2013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2C228-616A-4E3E-B713-A7F4F8B274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EEDC56-CB8B-4CA3-A8C1-9D407A890B8E}" type="datetimeFigureOut">
              <a:rPr lang="ru-RU"/>
              <a:pPr>
                <a:defRPr/>
              </a:pPr>
              <a:t>06.10.2013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615477-0258-4082-858F-61B5CCF9BF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//upload.wikimedia.org/wikipedia/commons/e/e7/Saint_olga_bulgaria_icon.gi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//upload.wikimedia.org/wikipedia/commons/6/6d/Radzivill_Olga-Avenge-to-Drevlians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//commons.wikimedia.org/wiki/File:Radzivill_Olga_in_Konstantinopol.jpg?uselang=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//upload.wikimedia.org/wikipedia/commons/f/f2/Kirillov_knyaginya_olga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1/1d/1000_Olga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1/13/St_Olga_by_Nesterov_in_189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ommons.wikimedia.org/wiki/File:Mshenie_Olgi.jpg?uselang=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ru.wikipedia.org/wiki/%D0%A4%D0%B0%D0%B9%D0%BB:Mshenie_Olgi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upload.wikimedia.org/wikipedia/commons/2/2d/%D0%9C%D0%B5%D1%81%D1%82%D1%8C_%D0%BA%D0%BD%D1%8F%D0%B3%D0%B8%D0%BD%D0%B8_%D0%9E%D0%BB%D1%8C%D0%B3%D0%B8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1844824"/>
            <a:ext cx="4827312" cy="177281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dirty="0" smtClean="0"/>
              <a:t>Княгиня Ольга</a:t>
            </a:r>
            <a:br>
              <a:rPr lang="ru-RU" sz="9600" dirty="0" smtClean="0"/>
            </a:b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475" y="2205038"/>
            <a:ext cx="5472113" cy="3573462"/>
          </a:xfrm>
        </p:spPr>
        <p:txBody>
          <a:bodyPr>
            <a:normAutofit/>
          </a:bodyPr>
          <a:lstStyle/>
          <a:p>
            <a:pPr marR="0" algn="ctr">
              <a:lnSpc>
                <a:spcPct val="80000"/>
              </a:lnSpc>
            </a:pPr>
            <a:r>
              <a:rPr lang="ru-RU" sz="6500" smtClean="0"/>
              <a:t> </a:t>
            </a:r>
          </a:p>
          <a:p>
            <a:pPr marR="0" algn="just">
              <a:lnSpc>
                <a:spcPct val="80000"/>
              </a:lnSpc>
            </a:pPr>
            <a:r>
              <a:rPr lang="ru-RU" sz="4600" smtClean="0">
                <a:solidFill>
                  <a:srgbClr val="546422"/>
                </a:solidFill>
              </a:rPr>
              <a:t>Презентацию выполнил ученик 6 </a:t>
            </a:r>
            <a:r>
              <a:rPr lang="en-US" sz="4600" smtClean="0">
                <a:solidFill>
                  <a:srgbClr val="546422"/>
                </a:solidFill>
              </a:rPr>
              <a:t>“</a:t>
            </a:r>
            <a:r>
              <a:rPr lang="ru-RU" sz="4600" smtClean="0">
                <a:solidFill>
                  <a:srgbClr val="546422"/>
                </a:solidFill>
              </a:rPr>
              <a:t>В</a:t>
            </a:r>
            <a:r>
              <a:rPr lang="en-US" sz="4600" smtClean="0">
                <a:solidFill>
                  <a:srgbClr val="546422"/>
                </a:solidFill>
              </a:rPr>
              <a:t>”</a:t>
            </a:r>
            <a:r>
              <a:rPr lang="ru-RU" sz="4600" smtClean="0">
                <a:solidFill>
                  <a:srgbClr val="546422"/>
                </a:solidFill>
              </a:rPr>
              <a:t> класса </a:t>
            </a:r>
          </a:p>
          <a:p>
            <a:pPr marR="0" algn="just">
              <a:lnSpc>
                <a:spcPct val="80000"/>
              </a:lnSpc>
            </a:pPr>
            <a:r>
              <a:rPr lang="ru-RU" sz="4600" smtClean="0">
                <a:solidFill>
                  <a:srgbClr val="546422"/>
                </a:solidFill>
              </a:rPr>
              <a:t>Бузько Иван</a:t>
            </a:r>
            <a:r>
              <a:rPr lang="ru-RU" sz="4600" smtClean="0"/>
              <a:t>	</a:t>
            </a:r>
          </a:p>
        </p:txBody>
      </p:sp>
      <p:pic>
        <p:nvPicPr>
          <p:cNvPr id="13315" name="Picture 2" descr="File:Saint olga bulgaria icon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96925"/>
            <a:ext cx="3059113" cy="606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4868863"/>
            <a:ext cx="8229600" cy="1455737"/>
          </a:xfrm>
        </p:spPr>
        <p:txBody>
          <a:bodyPr/>
          <a:lstStyle/>
          <a:p>
            <a:pPr algn="ctr"/>
            <a:r>
              <a:rPr lang="ru-RU" smtClean="0"/>
              <a:t>ЧЕТВЁРТАЯ МЕСТЬ ОЛЬГИ</a:t>
            </a:r>
          </a:p>
        </p:txBody>
      </p:sp>
      <p:pic>
        <p:nvPicPr>
          <p:cNvPr id="22531" name="Picture 2" descr="File:Radzivill Olga-Avenge-to-Drevlian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5229225"/>
            <a:ext cx="8229600" cy="1095375"/>
          </a:xfrm>
        </p:spPr>
        <p:txBody>
          <a:bodyPr/>
          <a:lstStyle/>
          <a:p>
            <a:pPr algn="ctr"/>
            <a:r>
              <a:rPr lang="ru-RU" smtClean="0"/>
              <a:t>КРЕЩЕНИЕ ОЛЬГИ В ЦАРЬГРАДЕ</a:t>
            </a:r>
          </a:p>
        </p:txBody>
      </p:sp>
      <p:pic>
        <p:nvPicPr>
          <p:cNvPr id="23555" name="Picture 2" descr="http://upload.wikimedia.org/wikipedia/commons/thumb/2/2d/Radzivill_Olga_in_Konstantinopol.jpg/250px-Radzivill_Olga_in_Konstantinopo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908050"/>
          </a:xfrm>
        </p:spPr>
        <p:txBody>
          <a:bodyPr/>
          <a:lstStyle/>
          <a:p>
            <a:pPr algn="ctr"/>
            <a:r>
              <a:rPr lang="ru-RU" smtClean="0"/>
              <a:t>Правление Ольги.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602138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Покорив древлян, Ольга в 947 году отправилась в новгородские и псковские земли, назначая там уроки (своеобразная мера дани), после чего вернулась к сыну Святославу в Киев. Ольга установила систему «погостов» — центров торговли и обмена, в которых более упорядоченно происходил сбор податей; затем по погостам стали строить храмы.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Княгиня Ольга положила начало каменному градостроительству на Руси (первые каменные здания Киева — городской дворец и загородный терем Ольги), со вниманием относилась к благоустройству подвластных Киеву земель — новгородских, псковских, расположенных вдоль реки Десна и др.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mtClean="0"/>
              <a:t>В 945 Ольга установила размеры «полюдья» — податей в пользу Киева, сроки и периодичность их уплаты — «оброки» и «уставы». Подвластные Киеву земли оказались поделены на административные единицы, в каждой из которых был поставлен княжеский администратор — «тиун».</a:t>
            </a:r>
          </a:p>
          <a:p>
            <a:r>
              <a:rPr lang="ru-RU" smtClean="0"/>
              <a:t>Следующим деянием Ольги, отмеченным в летописи, является её крещение в 955 году в Константинополе. По возвращении в Киев Ольга, принявшая в крещении имя Елена, пробовала приобщить Святослава к христианству, однако «</a:t>
            </a:r>
            <a:r>
              <a:rPr lang="ru-RU" i="1" smtClean="0"/>
              <a:t>он и не думал прислушаться к этому; но если кто собирался креститься, то не запрещал, а только насмехался над тем</a:t>
            </a:r>
            <a:r>
              <a:rPr lang="ru-RU" smtClean="0"/>
              <a:t>». Более того, Святослав гневался на мать за её уговоры, опасаясь потерять уважение дружины.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323850" y="-571500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Крещение княгини.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713"/>
            <a:ext cx="8964613" cy="6237287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Княгиня Ольга стала первым правителем Киевской Руси, принявшим крещение, хотя и дружина, и древнерусский народ при ней были языческими. В язычестве пребывал и сын Ольги, великий князь Киевский Святослав Игоревич.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Дата и обстоятельства крещения остаются неясными. Согласно ПВЛ это произошло в 955 году в Константинополе, Ольгу лично крестили император Константин VII Багрянородный с патриархом (</a:t>
            </a:r>
            <a:r>
              <a:rPr lang="ru-RU" dirty="0" err="1" smtClean="0"/>
              <a:t>Феофилактом</a:t>
            </a:r>
            <a:r>
              <a:rPr lang="ru-RU" dirty="0" smtClean="0"/>
              <a:t>): «</a:t>
            </a:r>
            <a:r>
              <a:rPr lang="ru-RU" i="1" dirty="0" smtClean="0"/>
              <a:t>И было наречено ей в крещении имя Елена, как и древней царице-матери императора Константина I</a:t>
            </a:r>
            <a:r>
              <a:rPr lang="ru-RU" dirty="0" smtClean="0"/>
              <a:t>». ПВЛ и Житие украшают обстоятельства крещения историей о том, как мудрая Ольга перехитрила византийского царя. Тот, подивившись её разуму и красоте, захотел взять Ольгу в жены, но княгиня отвергла притязания, заметив, что не подобает христианам за язычников свататься. Тогда-то и крестили её царь с патриархом. Когда царь снова стал домогаться княгини, та указала на то, что она теперь приходится крёстной дочерью царю. Тогда тот богато одарил её и отпустил домой.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263" y="0"/>
            <a:ext cx="3995737" cy="4762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5508625" y="620713"/>
            <a:ext cx="3178175" cy="5703887"/>
          </a:xfrm>
        </p:spPr>
        <p:txBody>
          <a:bodyPr/>
          <a:lstStyle/>
          <a:p>
            <a:r>
              <a:rPr lang="ru-RU" sz="3200" smtClean="0"/>
              <a:t>КРЕЩЕНИЕ КНЯГИНИ ОЛЬГИ</a:t>
            </a:r>
          </a:p>
        </p:txBody>
      </p:sp>
      <p:pic>
        <p:nvPicPr>
          <p:cNvPr id="27651" name="Picture 2" descr="File:Kirillov knyaginya olg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30188"/>
            <a:ext cx="5113338" cy="708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Смерть княгини Ольги.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Святослав находился всё время в военных походах на соседей Руси, передоверяя матери управление государством. Когда в 968 печенеги впервые совершили набег на Русские земли, Ольга с детьми Святослава заперлась в Киеве. Вернувшийся из похода на Болгарию Святослав снял осаду, но не пожелал оставаться в Киеве надолго. Когда на следующий год он собирался уйти обратно в </a:t>
            </a:r>
            <a:r>
              <a:rPr lang="ru-RU" dirty="0" err="1" smtClean="0"/>
              <a:t>Переяславец</a:t>
            </a:r>
            <a:r>
              <a:rPr lang="ru-RU" dirty="0" smtClean="0"/>
              <a:t>, Ольга удержала его: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«</a:t>
            </a:r>
            <a:r>
              <a:rPr lang="ru-RU" i="1" dirty="0" smtClean="0"/>
              <a:t>Видишь — я больна; куда хочешь уйти от меня?</a:t>
            </a:r>
            <a:r>
              <a:rPr lang="ru-RU" dirty="0" smtClean="0"/>
              <a:t>» — ибо она уже разболелась. И сказала: «</a:t>
            </a:r>
            <a:r>
              <a:rPr lang="ru-RU" i="1" dirty="0" smtClean="0"/>
              <a:t>Когда похоронишь меня, — отправляйся куда захочешь</a:t>
            </a:r>
            <a:r>
              <a:rPr lang="ru-RU" dirty="0" smtClean="0"/>
              <a:t>». Через три дня Ольга умерла, и плакали по ней плачем великим сын её, и внуки её, и все люди, и понесли, и похоронили её на выбранном месте, Ольга же завещала не совершать по ней тризны, так как имела при себе священника — тот и похоронил блаженную Ольгу". 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2451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9600" smtClean="0"/>
              <a:t>конец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2725738" y="692150"/>
            <a:ext cx="6418262" cy="1143000"/>
          </a:xfrm>
        </p:spPr>
        <p:txBody>
          <a:bodyPr/>
          <a:lstStyle/>
          <a:p>
            <a:pPr algn="ctr"/>
            <a:r>
              <a:rPr lang="ru-RU" smtClean="0"/>
              <a:t>Краткая биография.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97175" y="2060575"/>
            <a:ext cx="6167438" cy="4389438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Княгиня Ольга</a:t>
            </a:r>
            <a:r>
              <a:rPr lang="en-US" dirty="0" smtClean="0"/>
              <a:t>,</a:t>
            </a:r>
            <a:r>
              <a:rPr lang="ru-RU" dirty="0" smtClean="0"/>
              <a:t> в </a:t>
            </a:r>
            <a:r>
              <a:rPr lang="ru-RU" b="1" dirty="0" smtClean="0"/>
              <a:t>крещении</a:t>
            </a:r>
            <a:r>
              <a:rPr lang="ru-RU" dirty="0" smtClean="0"/>
              <a:t> </a:t>
            </a:r>
            <a:r>
              <a:rPr lang="ru-RU" b="1" dirty="0" smtClean="0"/>
              <a:t>Елена</a:t>
            </a:r>
            <a:r>
              <a:rPr lang="ru-RU" dirty="0" smtClean="0"/>
              <a:t> (около 890 — 11 июля 969) — княгиня, правившая Древнерусским государством после гибели мужа, Великого князя Киевского Игоря Рюриковича. Первая из русских правителей приняла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христианство</a:t>
            </a:r>
            <a:r>
              <a:rPr lang="ru-RU" dirty="0" smtClean="0"/>
              <a:t> ещё </a:t>
            </a:r>
            <a:r>
              <a:rPr lang="ru-RU" b="1" dirty="0" smtClean="0"/>
              <a:t>до крещения Руси</a:t>
            </a:r>
            <a:r>
              <a:rPr lang="ru-RU" dirty="0" smtClean="0"/>
              <a:t>, первая русская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святая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4339" name="Picture 2" descr="File:1000 Olg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6675"/>
            <a:ext cx="2627313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850"/>
            <a:ext cx="58674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Как народ относится к княгине.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6418263" cy="4389437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Спустя примерно 140 лет после её смерти древнерусский летописец так выразил отношение русских людей к первой правительнице Киевской Руси, принявшей крещение: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i="1" dirty="0" smtClean="0"/>
              <a:t>“</a:t>
            </a:r>
            <a:r>
              <a:rPr lang="ru-RU" b="1" i="1" dirty="0" smtClean="0"/>
              <a:t>Была она предвозвестницей христианской земле, как денница перед солнцем, как заря перед рассветом. Она ведь сияла, как луна в ночи; так и она светилась среди язычников, как жемчуг в грязи.</a:t>
            </a:r>
            <a:r>
              <a:rPr lang="en-US" b="1" i="1" dirty="0" smtClean="0"/>
              <a:t>”</a:t>
            </a:r>
            <a:endParaRPr lang="ru-RU" b="1" dirty="0"/>
          </a:p>
        </p:txBody>
      </p:sp>
      <p:pic>
        <p:nvPicPr>
          <p:cNvPr id="15363" name="Picture 7" descr="File:St Olga by Nesterov in 189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2575" y="0"/>
            <a:ext cx="2511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Основная биография.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Родилась Ольга в деревне Выбуты Псковской земли, в 12 км от Пскова выше по реке Великой.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варяжское происхождение подтверждается её именем, имеющим соответствие в древнескандинавском как </a:t>
            </a:r>
            <a:r>
              <a:rPr lang="ru-RU" i="1" dirty="0" smtClean="0"/>
              <a:t>Helga (</a:t>
            </a:r>
            <a:r>
              <a:rPr lang="ru-RU" dirty="0" smtClean="0"/>
              <a:t>византийский император Константин Багрянородный, лично принимавший княгиню Ольгу, именует её Элга).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 «Повести временных лет» Вещий Олег женил Игоря Рюриковича, начавшего самостоятельно править с 912 года, на Ольге в 903 году, то есть когда ей уже исполнилось 12 лет. Дата эта подвергается сомнению, так как, согласно Ипатьевскому списку той же «Повести», их сын Святослав родился только в 942 году.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 945 году князь Игорь погибает от рук древлян после неоднократного взимания с них дани. Наследнику престола Святославу тогда было только 3 года, поэтому фактическим правителем Киевской Руси в 945 году стала Ольга. Дружина Игоря подчинилась ей, признав Ольгу представителем законного наследника престола. Решительный образ действий княгини в отношении древлян также мог склонить дружинников в её пользу.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Месть княгини.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537368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Древляне после убийства Игоря прислали к его вдове Ольге сватов звать её замуж за своего князя Мала. Княгиня последовательно расправилась со старейшинами древлян, а затем привела к покорности народ древлян. Древнерусский летописец подробно излагает месть Ольги за смерть мужа: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smtClean="0"/>
              <a:t>1-я месть княгини Ольги</a:t>
            </a:r>
            <a:r>
              <a:rPr lang="ru-RU" dirty="0" smtClean="0"/>
              <a:t>: Сваты, 20 древлян, прибыли в ладье, которую киевляне отнесли и бросили в глубокую яму на дворе терема Ольги. Сватов-послов закопали живьем вместе с ладьёй.</a:t>
            </a:r>
            <a:r>
              <a:rPr lang="ru-RU" i="1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/>
              <a:t>“</a:t>
            </a:r>
            <a:r>
              <a:rPr lang="ru-RU" i="1" dirty="0" smtClean="0"/>
              <a:t>И, склонившись к яме, спросила их Ольга: „Хороша ли вам честь?». Они же ответили: „Горше нам Игоревой смерти». И повелела засыпать их живыми; и засыпали их..</a:t>
            </a:r>
            <a:r>
              <a:rPr lang="en-US" i="1" dirty="0" smtClean="0"/>
              <a:t>”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68313" y="5516563"/>
            <a:ext cx="8229600" cy="1077912"/>
          </a:xfrm>
        </p:spPr>
        <p:txBody>
          <a:bodyPr/>
          <a:lstStyle/>
          <a:p>
            <a:pPr algn="ctr"/>
            <a:r>
              <a:rPr lang="ru-RU" smtClean="0"/>
              <a:t>ПЕРВАЯ МЕСТЬ ДРЕВЛЯНАМ. </a:t>
            </a: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0" y="82550"/>
            <a:ext cx="2095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700" i="1"/>
              <a:t>.</a:t>
            </a:r>
            <a:endParaRPr lang="ru-RU" sz="800" i="1"/>
          </a:p>
          <a:p>
            <a:pPr eaLnBrk="0" hangingPunct="0"/>
            <a:endParaRPr lang="ru-RU" sz="600" i="1"/>
          </a:p>
        </p:txBody>
      </p:sp>
      <p:pic>
        <p:nvPicPr>
          <p:cNvPr id="19460" name="Picture 2" descr="http://upload.wikimedia.org/wikipedia/commons/thumb/a/a5/Mshenie_Olgi.jpg/250px-Mshenie_Olgi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0"/>
            <a:ext cx="69723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3" descr="http://bits.wikimedia.org/static-1.22wmf17/skins/common/images/magnify-clip.png">
            <a:hlinkClick r:id="rId4" tooltip="Увеличить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5575" y="663575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smtClean="0"/>
              <a:t>2-я месть</a:t>
            </a:r>
            <a:r>
              <a:rPr lang="ru-RU" dirty="0" smtClean="0"/>
              <a:t>: Ольга попросила для уважения прислать к ней новых послов из лучших мужей, что и было с охотой исполнено древлянами. Посольство из знатных древлян сожгли в бане, пока те мылись, готовясь к встрече с княгиней.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smtClean="0"/>
              <a:t>3-я месть</a:t>
            </a:r>
            <a:r>
              <a:rPr lang="ru-RU" dirty="0" smtClean="0"/>
              <a:t>: Княгиня с небольшой дружиной приехала в земли древлян, чтобы по обычаю справить тризну на могиле мужа. Опоив во время тризны древлян, Ольга велела рубить их. Летопись сообщает о 5 тысячах перебитых древлян.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smtClean="0"/>
              <a:t>4-я месть</a:t>
            </a:r>
            <a:r>
              <a:rPr lang="ru-RU" dirty="0" smtClean="0"/>
              <a:t>: В 946 году Ольга вышла с войском в поход на древлян. Киевская дружина победила древлян в бою. Ольга прошлась по Древлянской земле, установила дани и налоги, после чего вернулась в Киев. Летописец сделал врезку в текст Начального свода об осаде древлянской столицы Искоростеня. После безуспешной осады в течение лета Ольга сожгла город с помощью птиц, к ногам которых велела привязать зажжённую паклю с серой. Часть защитников города были перебиты, остальные покорились.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68313" y="5157788"/>
            <a:ext cx="8229600" cy="1079500"/>
          </a:xfrm>
        </p:spPr>
        <p:txBody>
          <a:bodyPr/>
          <a:lstStyle/>
          <a:p>
            <a:pPr algn="ctr"/>
            <a:r>
              <a:rPr lang="ru-RU" smtClean="0"/>
              <a:t>ВТОРАЯ МЕСТЬ ДРЕВЛЯНАМ</a:t>
            </a:r>
          </a:p>
        </p:txBody>
      </p:sp>
      <p:pic>
        <p:nvPicPr>
          <p:cNvPr id="21507" name="Picture 2" descr="File:Месть княгини Ольги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952</Words>
  <Application>Microsoft Office PowerPoint</Application>
  <PresentationFormat>Экран (4:3)</PresentationFormat>
  <Paragraphs>38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Слайд 1</vt:lpstr>
      <vt:lpstr>Краткая биография.</vt:lpstr>
      <vt:lpstr>Как народ относится к княгине.</vt:lpstr>
      <vt:lpstr>Основная биография.</vt:lpstr>
      <vt:lpstr>Слайд 5</vt:lpstr>
      <vt:lpstr>Месть княгини.</vt:lpstr>
      <vt:lpstr>Слайд 7</vt:lpstr>
      <vt:lpstr>Слайд 8</vt:lpstr>
      <vt:lpstr>Слайд 9</vt:lpstr>
      <vt:lpstr>Слайд 10</vt:lpstr>
      <vt:lpstr>Слайд 11</vt:lpstr>
      <vt:lpstr>Правление Ольги.</vt:lpstr>
      <vt:lpstr>Слайд 13</vt:lpstr>
      <vt:lpstr>Крещение княгини.</vt:lpstr>
      <vt:lpstr>Слайд 15</vt:lpstr>
      <vt:lpstr>Смерть княгини Ольги.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Княгиня Ольга</dc:title>
  <dc:creator>Ваня</dc:creator>
  <cp:lastModifiedBy>Катя</cp:lastModifiedBy>
  <cp:revision>22</cp:revision>
  <dcterms:created xsi:type="dcterms:W3CDTF">2013-09-25T14:38:58Z</dcterms:created>
  <dcterms:modified xsi:type="dcterms:W3CDTF">2013-10-05T22:26:05Z</dcterms:modified>
</cp:coreProperties>
</file>