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7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F28131-E2AB-406E-82B4-990455C463E0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82C499E-CC10-4DCC-8E66-68181048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86578" y="5429264"/>
            <a:ext cx="2143140" cy="65722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16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latin typeface="Georgia" pitchFamily="18" charset="0"/>
              </a:rPr>
              <a:t>ЛЕКСИЧЕСКОЕ ЗНАЧЕНИЕ СЛОВА</a:t>
            </a:r>
            <a:endParaRPr lang="ru-RU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736"/>
            <a:ext cx="878687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357290" y="357166"/>
            <a:ext cx="64043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Минутка красивого письма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357166"/>
            <a:ext cx="4704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Отгадайте загадку!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571612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 мёд, </a:t>
            </a:r>
          </a:p>
          <a:p>
            <a:pPr algn="ctr"/>
            <a:r>
              <a:rPr lang="ru-RU" sz="7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 ко всему </a:t>
            </a:r>
          </a:p>
          <a:p>
            <a:pPr algn="ctr"/>
            <a:r>
              <a:rPr lang="ru-RU" sz="7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липнут.</a:t>
            </a:r>
            <a:endParaRPr lang="ru-RU" sz="72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5725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Мальчик нарисовал огромную </a:t>
            </a:r>
            <a:r>
              <a:rPr lang="ru-RU" sz="5400" b="1" cap="none" spc="0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шукутуку</a:t>
            </a:r>
            <a:r>
              <a:rPr lang="ru-RU" sz="5400" b="1" cap="none" spc="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5400" b="1" cap="none" spc="0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5930116" y="2571744"/>
            <a:ext cx="570710" cy="794"/>
          </a:xfrm>
          <a:prstGeom prst="straightConnector1">
            <a:avLst/>
          </a:prstGeom>
          <a:ln w="635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428992" y="2928934"/>
            <a:ext cx="507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Ничего не называет</a:t>
            </a:r>
            <a:endParaRPr lang="ru-RU" sz="36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4143380"/>
            <a:ext cx="30406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Нет в языке</a:t>
            </a:r>
            <a:endParaRPr lang="ru-RU" sz="36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5930116" y="3856834"/>
            <a:ext cx="570710" cy="794"/>
          </a:xfrm>
          <a:prstGeom prst="straightConnector1">
            <a:avLst/>
          </a:prstGeom>
          <a:ln w="635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429124" y="1643050"/>
            <a:ext cx="3429024" cy="714380"/>
          </a:xfrm>
          <a:prstGeom prst="line">
            <a:avLst/>
          </a:prstGeom>
          <a:ln w="952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429124" y="1714488"/>
            <a:ext cx="3500462" cy="571504"/>
          </a:xfrm>
          <a:prstGeom prst="line">
            <a:avLst/>
          </a:prstGeom>
          <a:ln w="952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00108"/>
            <a:ext cx="9001156" cy="4076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6000" b="1" i="1" dirty="0" smtClean="0">
                <a:solidFill>
                  <a:schemeClr val="accent2">
                    <a:lumMod val="50000"/>
                  </a:schemeClr>
                </a:solidFill>
              </a:rPr>
              <a:t>Целый день дует ветер. Он нагнал большие тёмные тучи.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flipH="1">
            <a:off x="2285984" y="2285992"/>
            <a:ext cx="2286016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500042"/>
            <a:ext cx="62865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3300"/>
                </a:solidFill>
              </a:rPr>
              <a:t>ЛЕКСИКА</a:t>
            </a:r>
            <a:r>
              <a:rPr lang="ru-RU" sz="6000" b="1" dirty="0" smtClean="0">
                <a:solidFill>
                  <a:srgbClr val="632523"/>
                </a:solidFill>
              </a:rPr>
              <a:t> 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–</a:t>
            </a:r>
            <a:r>
              <a:rPr lang="ru-RU" sz="6000" b="1" dirty="0" smtClean="0"/>
              <a:t> </a:t>
            </a:r>
            <a:endParaRPr lang="ru-RU" sz="6000" b="1" dirty="0" smtClean="0"/>
          </a:p>
          <a:p>
            <a:pPr algn="ctr"/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это 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раздел </a:t>
            </a:r>
            <a:endParaRPr lang="ru-RU" sz="6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науки 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о языке, изучающий его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 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словарный состав.</a:t>
            </a:r>
            <a:endParaRPr lang="ru-RU" sz="6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1" descr="BS0055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143375"/>
            <a:ext cx="2214592" cy="2214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2209800"/>
            <a:ext cx="8620156" cy="4906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Это дер..во р..</a:t>
            </a:r>
            <a:r>
              <a:rPr lang="ru-RU" sz="4000" i="1" dirty="0" err="1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дное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,</a:t>
            </a:r>
            <a:endParaRPr lang="ru-RU" sz="4000" i="1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sz="4000" i="1" dirty="0" err="1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Бли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..кое и д..</a:t>
            </a:r>
            <a:r>
              <a:rPr lang="ru-RU" sz="4000" i="1" dirty="0" err="1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рогое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.</a:t>
            </a:r>
          </a:p>
          <a:p>
            <a:pPr>
              <a:buFontTx/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Белый сарафан..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чик,</a:t>
            </a:r>
            <a:endParaRPr lang="ru-RU" sz="4000" i="1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Бархатный кафтан..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чик,</a:t>
            </a:r>
            <a:endParaRPr lang="ru-RU" sz="4000" i="1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Листики р..</a:t>
            </a:r>
            <a:r>
              <a:rPr lang="ru-RU" sz="4000" i="1" dirty="0" err="1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зные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,</a:t>
            </a:r>
            <a:endParaRPr lang="ru-RU" sz="4000" i="1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Серё..</a:t>
            </a:r>
            <a:r>
              <a:rPr lang="ru-RU" sz="4000" i="1" dirty="0" err="1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ки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4000" i="1" dirty="0" err="1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расп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..</a:t>
            </a:r>
            <a:r>
              <a:rPr lang="ru-RU" sz="4000" i="1" dirty="0" err="1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сные</a:t>
            </a:r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.</a:t>
            </a:r>
          </a:p>
        </p:txBody>
      </p:sp>
      <p:pic>
        <p:nvPicPr>
          <p:cNvPr id="112645" name="Picture 5" descr="береза3"/>
          <p:cNvPicPr>
            <a:picLocks noChangeAspect="1" noChangeArrowheads="1"/>
          </p:cNvPicPr>
          <p:nvPr/>
        </p:nvPicPr>
        <p:blipFill>
          <a:blip r:embed="rId2"/>
          <a:srcRect r="313" b="-105"/>
          <a:stretch>
            <a:fillRect/>
          </a:stretch>
        </p:blipFill>
        <p:spPr bwMode="auto">
          <a:xfrm>
            <a:off x="6715140" y="3357562"/>
            <a:ext cx="21590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857224" y="714356"/>
            <a:ext cx="3286148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accent2">
                    <a:lumMod val="75000"/>
                  </a:schemeClr>
                </a:solidFill>
              </a:rPr>
              <a:t>Берёза</a:t>
            </a:r>
            <a:endParaRPr lang="uk-UA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Picture 6" descr="берез листья11"/>
          <p:cNvPicPr>
            <a:picLocks noChangeAspect="1" noChangeArrowheads="1"/>
          </p:cNvPicPr>
          <p:nvPr/>
        </p:nvPicPr>
        <p:blipFill>
          <a:blip r:embed="rId3"/>
          <a:srcRect l="4430" t="7874" r="1477" b="6889"/>
          <a:stretch>
            <a:fillRect/>
          </a:stretch>
        </p:blipFill>
        <p:spPr bwMode="auto">
          <a:xfrm>
            <a:off x="5500694" y="357166"/>
            <a:ext cx="23304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</TotalTime>
  <Words>93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ЛЕКСИЧЕСКОЕ ЗНАЧЕНИЕ СЛОВА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ЛЕКСИЧЕСКОЕ ЗНАЧЕНИЕ СЛОВА</dc:title>
  <dc:creator>миша</dc:creator>
  <cp:lastModifiedBy>миша</cp:lastModifiedBy>
  <cp:revision>10</cp:revision>
  <dcterms:created xsi:type="dcterms:W3CDTF">2012-09-18T18:30:27Z</dcterms:created>
  <dcterms:modified xsi:type="dcterms:W3CDTF">2012-09-21T04:08:17Z</dcterms:modified>
</cp:coreProperties>
</file>