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78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8131-E2AB-406E-82B4-990455C463E0}" type="datetimeFigureOut">
              <a:rPr lang="ru-RU" smtClean="0"/>
              <a:pPr/>
              <a:t>21.09.2012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82C499E-CC10-4DCC-8E66-68181048CC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8131-E2AB-406E-82B4-990455C463E0}" type="datetimeFigureOut">
              <a:rPr lang="ru-RU" smtClean="0"/>
              <a:pPr/>
              <a:t>21.09.2012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C499E-CC10-4DCC-8E66-68181048CC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8131-E2AB-406E-82B4-990455C463E0}" type="datetimeFigureOut">
              <a:rPr lang="ru-RU" smtClean="0"/>
              <a:pPr/>
              <a:t>21.09.2012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C499E-CC10-4DCC-8E66-68181048CC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8131-E2AB-406E-82B4-990455C463E0}" type="datetimeFigureOut">
              <a:rPr lang="ru-RU" smtClean="0"/>
              <a:pPr/>
              <a:t>21.09.2012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C499E-CC10-4DCC-8E66-68181048CC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8131-E2AB-406E-82B4-990455C463E0}" type="datetimeFigureOut">
              <a:rPr lang="ru-RU" smtClean="0"/>
              <a:pPr/>
              <a:t>21.09.2012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82C499E-CC10-4DCC-8E66-68181048CC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8131-E2AB-406E-82B4-990455C463E0}" type="datetimeFigureOut">
              <a:rPr lang="ru-RU" smtClean="0"/>
              <a:pPr/>
              <a:t>21.09.2012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C499E-CC10-4DCC-8E66-68181048CC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8131-E2AB-406E-82B4-990455C463E0}" type="datetimeFigureOut">
              <a:rPr lang="ru-RU" smtClean="0"/>
              <a:pPr/>
              <a:t>21.09.2012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C499E-CC10-4DCC-8E66-68181048CC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8131-E2AB-406E-82B4-990455C463E0}" type="datetimeFigureOut">
              <a:rPr lang="ru-RU" smtClean="0"/>
              <a:pPr/>
              <a:t>21.09.2012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C499E-CC10-4DCC-8E66-68181048CC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8131-E2AB-406E-82B4-990455C463E0}" type="datetimeFigureOut">
              <a:rPr lang="ru-RU" smtClean="0"/>
              <a:pPr/>
              <a:t>21.09.2012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C499E-CC10-4DCC-8E66-68181048CC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8131-E2AB-406E-82B4-990455C463E0}" type="datetimeFigureOut">
              <a:rPr lang="ru-RU" smtClean="0"/>
              <a:pPr/>
              <a:t>21.09.2012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C499E-CC10-4DCC-8E66-68181048CC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8131-E2AB-406E-82B4-990455C463E0}" type="datetimeFigureOut">
              <a:rPr lang="ru-RU" smtClean="0"/>
              <a:pPr/>
              <a:t>21.09.2012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82C499E-CC10-4DCC-8E66-68181048CC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7F28131-E2AB-406E-82B4-990455C463E0}" type="datetimeFigureOut">
              <a:rPr lang="ru-RU" smtClean="0"/>
              <a:pPr/>
              <a:t>21.09.2012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82C499E-CC10-4DCC-8E66-68181048CC4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786578" y="5429264"/>
            <a:ext cx="2143140" cy="65722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Урок 16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i="1" dirty="0" smtClean="0">
                <a:latin typeface="Georgia" pitchFamily="18" charset="0"/>
              </a:rPr>
              <a:t>ЛЕКСИЧЕСКОЕ ЗНАЧЕНИЕ СЛОВА</a:t>
            </a:r>
            <a:endParaRPr lang="ru-RU" b="1" i="1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428736"/>
            <a:ext cx="8786874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357290" y="357166"/>
            <a:ext cx="640431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Минутка красивого письма</a:t>
            </a:r>
            <a:endParaRPr lang="ru-RU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5984" y="357166"/>
            <a:ext cx="470483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Отгадайте загадку!</a:t>
            </a:r>
            <a:endParaRPr lang="ru-RU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1571612"/>
            <a:ext cx="871543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72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Не мёд, </a:t>
            </a:r>
          </a:p>
          <a:p>
            <a:pPr algn="ctr"/>
            <a:r>
              <a:rPr lang="ru-RU" sz="72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 ко всему </a:t>
            </a:r>
          </a:p>
          <a:p>
            <a:pPr algn="ctr"/>
            <a:r>
              <a:rPr lang="ru-RU" sz="72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липнут.</a:t>
            </a:r>
            <a:endParaRPr lang="ru-RU" sz="7200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571480"/>
            <a:ext cx="857256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Мальчик нарисовал огромную </a:t>
            </a:r>
            <a:r>
              <a:rPr lang="ru-RU" sz="5400" b="1" cap="none" spc="0" dirty="0" err="1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шукутуку</a:t>
            </a:r>
            <a:r>
              <a:rPr lang="ru-RU" sz="5400" b="1" cap="none" spc="0" dirty="0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endParaRPr lang="ru-RU" sz="5400" b="1" cap="none" spc="0" dirty="0">
              <a:ln w="1905"/>
              <a:solidFill>
                <a:schemeClr val="accent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 rot="5400000">
            <a:off x="5930116" y="2571744"/>
            <a:ext cx="570710" cy="794"/>
          </a:xfrm>
          <a:prstGeom prst="straightConnector1">
            <a:avLst/>
          </a:prstGeom>
          <a:ln w="635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3428992" y="2928934"/>
            <a:ext cx="50720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Ничего не называет</a:t>
            </a:r>
            <a:endParaRPr lang="ru-RU" sz="3600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86314" y="4143380"/>
            <a:ext cx="304064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Нет в языке</a:t>
            </a:r>
            <a:endParaRPr lang="ru-RU" sz="3600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rot="5400000">
            <a:off x="5930116" y="3856834"/>
            <a:ext cx="570710" cy="794"/>
          </a:xfrm>
          <a:prstGeom prst="straightConnector1">
            <a:avLst/>
          </a:prstGeom>
          <a:ln w="635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4429124" y="1643050"/>
            <a:ext cx="3429024" cy="714380"/>
          </a:xfrm>
          <a:prstGeom prst="line">
            <a:avLst/>
          </a:prstGeom>
          <a:ln w="952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4429124" y="1714488"/>
            <a:ext cx="3500462" cy="571504"/>
          </a:xfrm>
          <a:prstGeom prst="line">
            <a:avLst/>
          </a:prstGeom>
          <a:ln w="952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000108"/>
            <a:ext cx="9001156" cy="4076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6000" b="1" i="1" dirty="0" smtClean="0">
                <a:solidFill>
                  <a:schemeClr val="accent2">
                    <a:lumMod val="50000"/>
                  </a:schemeClr>
                </a:solidFill>
              </a:rPr>
              <a:t>Целый день дует ветер. Он нагнал большие тёмные тучи.</a:t>
            </a:r>
            <a:endParaRPr lang="ru-RU" sz="6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Выгнутая вверх стрелка 9"/>
          <p:cNvSpPr/>
          <p:nvPr/>
        </p:nvSpPr>
        <p:spPr>
          <a:xfrm flipH="1">
            <a:off x="2285984" y="2285992"/>
            <a:ext cx="2286016" cy="57150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14612" y="500042"/>
            <a:ext cx="628654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FF3300"/>
                </a:solidFill>
              </a:rPr>
              <a:t>ЛЕКСИКА</a:t>
            </a:r>
            <a:r>
              <a:rPr lang="ru-RU" sz="6000" b="1" dirty="0" smtClean="0">
                <a:solidFill>
                  <a:srgbClr val="632523"/>
                </a:solidFill>
              </a:rPr>
              <a:t> </a:t>
            </a:r>
            <a:r>
              <a:rPr lang="ru-RU" sz="6000" b="1" dirty="0" smtClean="0">
                <a:solidFill>
                  <a:schemeClr val="accent1">
                    <a:lumMod val="50000"/>
                  </a:schemeClr>
                </a:solidFill>
              </a:rPr>
              <a:t>–</a:t>
            </a:r>
            <a:r>
              <a:rPr lang="ru-RU" sz="6000" b="1" dirty="0" smtClean="0"/>
              <a:t> </a:t>
            </a:r>
            <a:endParaRPr lang="ru-RU" sz="6000" b="1" dirty="0" smtClean="0"/>
          </a:p>
          <a:p>
            <a:pPr algn="ctr"/>
            <a:r>
              <a:rPr lang="ru-RU" sz="6000" dirty="0" smtClean="0">
                <a:solidFill>
                  <a:schemeClr val="accent1">
                    <a:lumMod val="50000"/>
                  </a:schemeClr>
                </a:solidFill>
              </a:rPr>
              <a:t>это </a:t>
            </a:r>
            <a:r>
              <a:rPr lang="ru-RU" sz="6000" dirty="0" smtClean="0">
                <a:solidFill>
                  <a:schemeClr val="accent1">
                    <a:lumMod val="50000"/>
                  </a:schemeClr>
                </a:solidFill>
              </a:rPr>
              <a:t>раздел </a:t>
            </a:r>
            <a:endParaRPr lang="ru-RU" sz="6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ru-RU" sz="6000" dirty="0" smtClean="0">
                <a:solidFill>
                  <a:schemeClr val="accent1">
                    <a:lumMod val="50000"/>
                  </a:schemeClr>
                </a:solidFill>
              </a:rPr>
              <a:t>науки </a:t>
            </a:r>
            <a:r>
              <a:rPr lang="ru-RU" sz="6000" dirty="0" smtClean="0">
                <a:solidFill>
                  <a:schemeClr val="accent1">
                    <a:lumMod val="50000"/>
                  </a:schemeClr>
                </a:solidFill>
              </a:rPr>
              <a:t>о языке, изучающий его</a:t>
            </a:r>
            <a:r>
              <a:rPr lang="ru-RU" sz="6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 </a:t>
            </a:r>
            <a:r>
              <a:rPr lang="ru-RU" sz="6000" dirty="0" smtClean="0">
                <a:solidFill>
                  <a:schemeClr val="accent1">
                    <a:lumMod val="50000"/>
                  </a:schemeClr>
                </a:solidFill>
              </a:rPr>
              <a:t>словарный состав.</a:t>
            </a:r>
            <a:endParaRPr lang="ru-RU" sz="60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" name="Picture 1" descr="BS00554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4143375"/>
            <a:ext cx="2214592" cy="2214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44" y="2209800"/>
            <a:ext cx="8620156" cy="4906963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ru-RU" sz="4000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Это дер..во р..</a:t>
            </a:r>
            <a:r>
              <a:rPr lang="ru-RU" sz="4000" i="1" dirty="0" err="1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дное</a:t>
            </a:r>
            <a:r>
              <a:rPr lang="ru-RU" sz="4000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,</a:t>
            </a:r>
            <a:endParaRPr lang="ru-RU" sz="4000" i="1" dirty="0" smtClean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  <a:p>
            <a:pPr>
              <a:buFontTx/>
              <a:buNone/>
            </a:pPr>
            <a:r>
              <a:rPr lang="ru-RU" sz="4000" i="1" dirty="0" err="1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Бли</a:t>
            </a:r>
            <a:r>
              <a:rPr lang="ru-RU" sz="4000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..кое и д..</a:t>
            </a:r>
            <a:r>
              <a:rPr lang="ru-RU" sz="4000" i="1" dirty="0" err="1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рогое</a:t>
            </a:r>
            <a:r>
              <a:rPr lang="ru-RU" sz="4000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.</a:t>
            </a:r>
          </a:p>
          <a:p>
            <a:pPr>
              <a:buFontTx/>
              <a:buNone/>
            </a:pPr>
            <a:r>
              <a:rPr lang="ru-RU" sz="4000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Белый сарафан..</a:t>
            </a:r>
            <a:r>
              <a:rPr lang="ru-RU" sz="4000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чик,</a:t>
            </a:r>
            <a:endParaRPr lang="ru-RU" sz="4000" i="1" dirty="0" smtClean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  <a:p>
            <a:pPr>
              <a:buFontTx/>
              <a:buNone/>
            </a:pPr>
            <a:r>
              <a:rPr lang="ru-RU" sz="4000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Бархатный кафтан..</a:t>
            </a:r>
            <a:r>
              <a:rPr lang="ru-RU" sz="4000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чик,</a:t>
            </a:r>
            <a:endParaRPr lang="ru-RU" sz="4000" i="1" dirty="0" smtClean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  <a:p>
            <a:pPr>
              <a:buFontTx/>
              <a:buNone/>
            </a:pPr>
            <a:r>
              <a:rPr lang="ru-RU" sz="4000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Листики р..</a:t>
            </a:r>
            <a:r>
              <a:rPr lang="ru-RU" sz="4000" i="1" dirty="0" err="1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зные</a:t>
            </a:r>
            <a:r>
              <a:rPr lang="ru-RU" sz="4000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,</a:t>
            </a:r>
            <a:endParaRPr lang="ru-RU" sz="4000" i="1" dirty="0" smtClean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  <a:p>
            <a:pPr>
              <a:buFontTx/>
              <a:buNone/>
            </a:pPr>
            <a:r>
              <a:rPr lang="ru-RU" sz="4000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Серё..</a:t>
            </a:r>
            <a:r>
              <a:rPr lang="ru-RU" sz="4000" i="1" dirty="0" err="1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ки</a:t>
            </a:r>
            <a:r>
              <a:rPr lang="ru-RU" sz="4000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 </a:t>
            </a:r>
            <a:r>
              <a:rPr lang="ru-RU" sz="4000" i="1" dirty="0" err="1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расп</a:t>
            </a:r>
            <a:r>
              <a:rPr lang="ru-RU" sz="4000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..</a:t>
            </a:r>
            <a:r>
              <a:rPr lang="ru-RU" sz="4000" i="1" dirty="0" err="1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сные</a:t>
            </a:r>
            <a:r>
              <a:rPr lang="ru-RU" sz="4000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.</a:t>
            </a:r>
          </a:p>
        </p:txBody>
      </p:sp>
      <p:pic>
        <p:nvPicPr>
          <p:cNvPr id="112645" name="Picture 5" descr="береза3"/>
          <p:cNvPicPr>
            <a:picLocks noChangeAspect="1" noChangeArrowheads="1"/>
          </p:cNvPicPr>
          <p:nvPr/>
        </p:nvPicPr>
        <p:blipFill>
          <a:blip r:embed="rId2"/>
          <a:srcRect r="313" b="-105"/>
          <a:stretch>
            <a:fillRect/>
          </a:stretch>
        </p:blipFill>
        <p:spPr bwMode="auto">
          <a:xfrm>
            <a:off x="6715140" y="3357562"/>
            <a:ext cx="2159000" cy="317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857224" y="714356"/>
            <a:ext cx="3286148" cy="10156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6000" b="1" dirty="0">
                <a:solidFill>
                  <a:schemeClr val="accent2">
                    <a:lumMod val="75000"/>
                  </a:schemeClr>
                </a:solidFill>
              </a:rPr>
              <a:t>Берёза</a:t>
            </a:r>
            <a:endParaRPr lang="uk-UA" sz="6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9" name="Picture 6" descr="берез листья11"/>
          <p:cNvPicPr>
            <a:picLocks noChangeAspect="1" noChangeArrowheads="1"/>
          </p:cNvPicPr>
          <p:nvPr/>
        </p:nvPicPr>
        <p:blipFill>
          <a:blip r:embed="rId3"/>
          <a:srcRect l="4430" t="7874" r="1477" b="6889"/>
          <a:stretch>
            <a:fillRect/>
          </a:stretch>
        </p:blipFill>
        <p:spPr bwMode="auto">
          <a:xfrm>
            <a:off x="5500694" y="357166"/>
            <a:ext cx="233045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2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83</TotalTime>
  <Words>93</Words>
  <Application>Microsoft Office PowerPoint</Application>
  <PresentationFormat>Экран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Справедливость</vt:lpstr>
      <vt:lpstr>ЛЕКСИЧЕСКОЕ ЗНАЧЕНИЕ СЛОВА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ЛЕКСИЧЕСКОЕ ЗНАЧЕНИЕ СЛОВА</dc:title>
  <dc:creator>миша</dc:creator>
  <cp:lastModifiedBy>миша</cp:lastModifiedBy>
  <cp:revision>10</cp:revision>
  <dcterms:created xsi:type="dcterms:W3CDTF">2012-09-18T18:30:27Z</dcterms:created>
  <dcterms:modified xsi:type="dcterms:W3CDTF">2012-09-21T04:08:17Z</dcterms:modified>
</cp:coreProperties>
</file>