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Умеете ли вы устно умножать ?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нет  42</c:v>
                </c:pt>
                <c:pt idx="1">
                  <c:v>да 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Хотели бы вы научиться быстро считать в уме?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 45</c:v>
                </c:pt>
                <c:pt idx="1">
                  <c:v>нет 15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  способы быстрого устного счета?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да 12</c:v>
                </c:pt>
                <c:pt idx="1">
                  <c:v>нет 48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486167560996568"/>
          <c:y val="0.51023095471775293"/>
          <c:w val="0.21968876500611909"/>
          <c:h val="0.424483588477809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Укажите способ удобного усвоения приемов устного счета(не более 2 вариантов ответа)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описание метода 12</c:v>
                </c:pt>
                <c:pt idx="1">
                  <c:v>памятка 19</c:v>
                </c:pt>
                <c:pt idx="2">
                  <c:v>объяснение 44</c:v>
                </c:pt>
                <c:pt idx="3">
                  <c:v>картинки 43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19</c:v>
                </c:pt>
                <c:pt idx="2">
                  <c:v>44</c:v>
                </c:pt>
                <c:pt idx="3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62A13D-3948-409B-AF33-0893E9CC4D64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989782-4DF7-450F-9038-4825D5748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choolmathematics.ru/wp-content/uploads/2011/01/161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schoolmathematics.ru/wp-content/uploads/2011/01/201.p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Сложный простой устный счет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218086" cy="17465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математики </a:t>
            </a:r>
          </a:p>
          <a:p>
            <a:r>
              <a:rPr lang="ru-RU" dirty="0" smtClean="0"/>
              <a:t>МБОУ « СОШ №44»</a:t>
            </a:r>
          </a:p>
          <a:p>
            <a:r>
              <a:rPr lang="ru-RU" dirty="0"/>
              <a:t>г</a:t>
            </a:r>
            <a:r>
              <a:rPr lang="ru-RU" dirty="0" smtClean="0"/>
              <a:t>. Кургана</a:t>
            </a:r>
          </a:p>
          <a:p>
            <a:r>
              <a:rPr lang="ru-RU" dirty="0"/>
              <a:t> </a:t>
            </a:r>
            <a:r>
              <a:rPr lang="ru-RU" dirty="0" smtClean="0"/>
              <a:t>Маслова М.В.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b="1" dirty="0" smtClean="0"/>
              <a:t> Элективный курс "Приемы устного счета"</a:t>
            </a:r>
          </a:p>
          <a:p>
            <a:pPr>
              <a:buNone/>
            </a:pPr>
            <a:r>
              <a:rPr lang="ru-RU" dirty="0" smtClean="0"/>
              <a:t>Егорова О.В., фестиваль 1 сентября.</a:t>
            </a:r>
            <a:endParaRPr lang="ru-RU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</a:t>
            </a:r>
            <a:r>
              <a:rPr lang="ru-RU" i="1" dirty="0" smtClean="0"/>
              <a:t> </a:t>
            </a:r>
            <a:r>
              <a:rPr lang="ru-RU" dirty="0" err="1" smtClean="0"/>
              <a:t>Катлер</a:t>
            </a:r>
            <a:r>
              <a:rPr lang="ru-RU" dirty="0" smtClean="0"/>
              <a:t>, Э. Система быстрого счета по </a:t>
            </a:r>
            <a:r>
              <a:rPr lang="ru-RU" dirty="0" err="1" smtClean="0"/>
              <a:t>Трахтенбергу</a:t>
            </a:r>
            <a:r>
              <a:rPr lang="ru-RU" dirty="0" smtClean="0"/>
              <a:t>.  </a:t>
            </a:r>
            <a:r>
              <a:rPr lang="ru-RU" dirty="0" err="1" smtClean="0"/>
              <a:t>Катлер</a:t>
            </a:r>
            <a:r>
              <a:rPr lang="ru-RU" dirty="0" smtClean="0"/>
              <a:t>, Э., Мак–Шейн. 1967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Установить  рациональные приемы  устного счета  для облегчения вычислений.</a:t>
            </a:r>
          </a:p>
          <a:p>
            <a:r>
              <a:rPr lang="ru-RU" sz="3800" dirty="0" smtClean="0"/>
              <a:t>Задачи исследовательской работы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1.Наблюдение за числами для установления закономерностей.</a:t>
            </a:r>
          </a:p>
          <a:p>
            <a:r>
              <a:rPr lang="ru-RU" dirty="0" smtClean="0"/>
              <a:t>2.Исследование  приемов  устного счета для выделения основных и необходимых для работы.</a:t>
            </a:r>
          </a:p>
          <a:p>
            <a:r>
              <a:rPr lang="ru-RU" dirty="0" smtClean="0"/>
              <a:t>3.Выяснение возможностей их практического применения для учащихся.</a:t>
            </a:r>
          </a:p>
          <a:p>
            <a:r>
              <a:rPr lang="ru-RU" dirty="0" smtClean="0"/>
              <a:t>4.Проведение опроса среди учащихся о нужности такого исследования.</a:t>
            </a:r>
          </a:p>
          <a:p>
            <a:r>
              <a:rPr lang="ru-RU" dirty="0" smtClean="0"/>
              <a:t>5.Предполагается составление памятки для некоторых вычислений.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 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00438"/>
          <a:ext cx="3829048" cy="295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071934" y="1785926"/>
          <a:ext cx="3614743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 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143380"/>
          <a:ext cx="4257676" cy="231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714612" y="1500174"/>
          <a:ext cx="531496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Четыре интересных приема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83152" cy="4915928"/>
          </a:xfrm>
        </p:spPr>
        <p:txBody>
          <a:bodyPr/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        Прием умножения   чисел на 11.</a:t>
            </a:r>
          </a:p>
          <a:p>
            <a:pPr>
              <a:buNone/>
            </a:pPr>
            <a:endParaRPr lang="ru-RU" u="sng" dirty="0" smtClean="0"/>
          </a:p>
          <a:p>
            <a:r>
              <a:rPr lang="en-US" dirty="0" smtClean="0"/>
              <a:t>34x11=374</a:t>
            </a:r>
          </a:p>
          <a:p>
            <a:r>
              <a:rPr lang="en-US" dirty="0" smtClean="0"/>
              <a:t>45x11=495</a:t>
            </a:r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25 </a:t>
            </a:r>
            <a:r>
              <a:rPr lang="ru-RU" dirty="0" err="1" smtClean="0"/>
              <a:t>х</a:t>
            </a:r>
            <a:r>
              <a:rPr lang="ru-RU" dirty="0" smtClean="0"/>
              <a:t> 11 = 2 _ 5 </a:t>
            </a:r>
          </a:p>
          <a:p>
            <a:r>
              <a:rPr lang="ru-RU" dirty="0" smtClean="0"/>
              <a:t>25 </a:t>
            </a:r>
            <a:r>
              <a:rPr lang="ru-RU" dirty="0" err="1" smtClean="0"/>
              <a:t>х</a:t>
            </a:r>
            <a:r>
              <a:rPr lang="ru-RU" dirty="0" smtClean="0"/>
              <a:t> 11 = 275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u="sng" dirty="0" smtClean="0"/>
              <a:t>Метод  дополнения до 100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98*97=….</a:t>
            </a:r>
          </a:p>
          <a:p>
            <a:r>
              <a:rPr lang="en-US" dirty="0" smtClean="0"/>
              <a:t>|     |  </a:t>
            </a:r>
            <a:endParaRPr lang="ru-RU" dirty="0" smtClean="0"/>
          </a:p>
          <a:p>
            <a:r>
              <a:rPr lang="ru-RU" dirty="0" smtClean="0"/>
              <a:t>2     3    добавляем число, недостающее до 100</a:t>
            </a:r>
          </a:p>
          <a:p>
            <a:r>
              <a:rPr lang="ru-RU" dirty="0" smtClean="0"/>
              <a:t>2*3=6  умножаем эти числа</a:t>
            </a:r>
          </a:p>
          <a:p>
            <a:r>
              <a:rPr lang="ru-RU" dirty="0" smtClean="0"/>
              <a:t>Записываем в конце искомого числа ..06</a:t>
            </a:r>
          </a:p>
          <a:p>
            <a:r>
              <a:rPr lang="ru-RU" dirty="0" smtClean="0"/>
              <a:t>98-3=95  </a:t>
            </a:r>
          </a:p>
          <a:p>
            <a:r>
              <a:rPr lang="ru-RU" dirty="0" smtClean="0"/>
              <a:t>97-2=95</a:t>
            </a:r>
          </a:p>
          <a:p>
            <a:r>
              <a:rPr lang="ru-RU" dirty="0" smtClean="0"/>
              <a:t>Итого 9506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дополнения до 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46</a:t>
            </a:r>
            <a:r>
              <a:rPr lang="ru-RU" baseline="30000" dirty="0" smtClean="0"/>
              <a:t>2</a:t>
            </a:r>
            <a:r>
              <a:rPr lang="ru-RU" dirty="0" smtClean="0"/>
              <a:t>=(25-4)*100+4</a:t>
            </a:r>
            <a:r>
              <a:rPr lang="en-US" baseline="30000" dirty="0" smtClean="0"/>
              <a:t>2</a:t>
            </a:r>
            <a:r>
              <a:rPr lang="ru-RU" dirty="0" smtClean="0"/>
              <a:t>=2100+16=2116</a:t>
            </a:r>
          </a:p>
          <a:p>
            <a:endParaRPr lang="ru-RU" dirty="0" smtClean="0"/>
          </a:p>
          <a:p>
            <a:r>
              <a:rPr lang="ru-RU" dirty="0" smtClean="0"/>
              <a:t>53</a:t>
            </a:r>
            <a:r>
              <a:rPr lang="ru-RU" baseline="30000" dirty="0" smtClean="0"/>
              <a:t>2</a:t>
            </a:r>
            <a:r>
              <a:rPr lang="ru-RU" dirty="0" smtClean="0"/>
              <a:t>=(25+3</a:t>
            </a:r>
            <a:r>
              <a:rPr lang="ru-RU" smtClean="0"/>
              <a:t>)*100+3</a:t>
            </a:r>
            <a:r>
              <a:rPr lang="ru-RU" baseline="30000" smtClean="0"/>
              <a:t>2</a:t>
            </a:r>
            <a:r>
              <a:rPr lang="ru-RU" smtClean="0"/>
              <a:t>=2809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16824" cy="1596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  </a:t>
            </a:r>
            <a:r>
              <a:rPr lang="ru-RU" u="sng" dirty="0" smtClean="0"/>
              <a:t>Как найти квадрат числа,     оканчивающегося на 5?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schoolmathematics.ru/wp-content/uploads/2011/01/161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4104456" cy="378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mathematics.ru/wp-content/uploads/2011/01/201.pn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060848"/>
            <a:ext cx="413995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В результате проведенных наблюдений удалось: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1.сформулировать 4 способа умножения двузначных чисел.</a:t>
            </a:r>
          </a:p>
          <a:p>
            <a:pPr>
              <a:buNone/>
            </a:pPr>
            <a:r>
              <a:rPr lang="ru-RU" dirty="0" smtClean="0"/>
              <a:t>2.провести обучение приемам устных вычислений учащихся </a:t>
            </a:r>
            <a:r>
              <a:rPr lang="ru-RU" dirty="0" smtClean="0"/>
              <a:t>5-6 классов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3.определить уровень овладения навыками устного счета у учащихся </a:t>
            </a:r>
            <a:r>
              <a:rPr lang="ru-RU" dirty="0" smtClean="0"/>
              <a:t>5-6 </a:t>
            </a:r>
            <a:r>
              <a:rPr lang="ru-RU" dirty="0" smtClean="0"/>
              <a:t>классов:</a:t>
            </a:r>
          </a:p>
          <a:p>
            <a:pPr>
              <a:buNone/>
            </a:pPr>
            <a:r>
              <a:rPr lang="ru-RU" dirty="0" smtClean="0"/>
              <a:t>             тестировались 58 человек</a:t>
            </a:r>
          </a:p>
          <a:p>
            <a:pPr>
              <a:buNone/>
            </a:pPr>
            <a:r>
              <a:rPr lang="ru-RU" dirty="0" smtClean="0"/>
              <a:t>             без ошибок- 44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649</TotalTime>
  <Words>272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Сложный простой устный счет </vt:lpstr>
      <vt:lpstr>Цель работы:</vt:lpstr>
      <vt:lpstr>Результаты опроса :</vt:lpstr>
      <vt:lpstr>Результаты опроса :</vt:lpstr>
      <vt:lpstr>Четыре интересных приема   </vt:lpstr>
      <vt:lpstr> Метод  дополнения до 100 </vt:lpstr>
      <vt:lpstr>Метод дополнения до 50</vt:lpstr>
      <vt:lpstr>   Как найти квадрат числа,     оканчивающегося на 5? </vt:lpstr>
      <vt:lpstr>Заключение </vt:lpstr>
      <vt:lpstr>Литература</vt:lpstr>
    </vt:vector>
  </TitlesOfParts>
  <Company>sc539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Сложный простой устный счет </dc:title>
  <dc:creator>Student</dc:creator>
  <cp:lastModifiedBy>Admin</cp:lastModifiedBy>
  <cp:revision>62</cp:revision>
  <dcterms:created xsi:type="dcterms:W3CDTF">2012-01-13T11:12:20Z</dcterms:created>
  <dcterms:modified xsi:type="dcterms:W3CDTF">2012-09-14T14:23:11Z</dcterms:modified>
</cp:coreProperties>
</file>