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7" r:id="rId2"/>
    <p:sldId id="262" r:id="rId3"/>
    <p:sldId id="275" r:id="rId4"/>
    <p:sldId id="263" r:id="rId5"/>
    <p:sldId id="265" r:id="rId6"/>
    <p:sldId id="256" r:id="rId7"/>
    <p:sldId id="258" r:id="rId8"/>
    <p:sldId id="259" r:id="rId9"/>
    <p:sldId id="260" r:id="rId10"/>
    <p:sldId id="266" r:id="rId11"/>
    <p:sldId id="267" r:id="rId12"/>
    <p:sldId id="268" r:id="rId13"/>
    <p:sldId id="269" r:id="rId14"/>
    <p:sldId id="270" r:id="rId15"/>
    <p:sldId id="271" r:id="rId16"/>
    <p:sldId id="261" r:id="rId17"/>
    <p:sldId id="264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CF2975-1A75-41F9-BD7A-0C39C645376F}" type="datetimeFigureOut">
              <a:rPr lang="ru-RU" smtClean="0"/>
              <a:pPr/>
              <a:t>13.10.2013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BB6C3EB-5419-44DA-8C40-D7813D078BB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327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/>
            </a:r>
            <a:b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</a:b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«  </a:t>
            </a:r>
            <a:r>
              <a:rPr lang="en-US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THE   THEME   PARK   OF   MY   DREAM</a:t>
            </a:r>
            <a:r>
              <a:rPr lang="ru-RU" sz="54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   » 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10000" contrast="10000"/>
          </a:blip>
          <a:stretch>
            <a:fillRect/>
          </a:stretch>
        </p:blipFill>
        <p:spPr bwMode="auto">
          <a:xfrm>
            <a:off x="481797" y="2214554"/>
            <a:ext cx="4018765" cy="401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714348" y="857232"/>
            <a:ext cx="792961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14554"/>
            <a:ext cx="43577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Safari Park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Рабочий стол\ФОТО КЛАССА\P101057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социологического опроса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7752" y="1920085"/>
            <a:ext cx="3829048" cy="4434840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 опрошено 48 человек в возрасте от 20 до 70 лет. Они отвечали на 2 вопроса.</a:t>
            </a:r>
          </a:p>
          <a:p>
            <a:pPr marL="742950" indent="-742950" algn="ctr">
              <a:buNone/>
            </a:pP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Хотите ли вы, чтобы в селе был детский парк отдыха?</a:t>
            </a:r>
          </a:p>
          <a:p>
            <a:pPr marL="742950" indent="-742950" algn="ctr">
              <a:buNone/>
            </a:pP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Каким вы его видят. </a:t>
            </a:r>
          </a:p>
          <a:p>
            <a:pPr marL="742950" indent="-742950" algn="ctr">
              <a:buNone/>
            </a:pP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опрошенные ответили -  Да! </a:t>
            </a:r>
          </a:p>
          <a:p>
            <a:pPr marL="742950" indent="-742950" algn="ctr">
              <a:buNone/>
            </a:pPr>
            <a:r>
              <a:rPr lang="ru-RU" sz="3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высказали свои пожелания!</a:t>
            </a:r>
          </a:p>
          <a:p>
            <a:endParaRPr lang="ru-RU" dirty="0"/>
          </a:p>
        </p:txBody>
      </p:sp>
      <p:pic>
        <p:nvPicPr>
          <p:cNvPr id="2050" name="Picture 2" descr="C:\Documents and Settings\User\Рабочий стол\ФОТО КЛАССА\P101057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57200" y="2285992"/>
            <a:ext cx="4329114" cy="336630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Результаты анкетирования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57818" y="1714488"/>
            <a:ext cx="3471858" cy="443484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Было проведено анкетирование среди учащихся начальной школы.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А также в 5а, 6б, 76, 9б, 8, 10 и 11-ых классах.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100% ребят этих классов были бы очень рады, чтобы в селе появился детский парк.</a:t>
            </a:r>
          </a:p>
          <a:p>
            <a:endParaRPr lang="ru-RU" dirty="0"/>
          </a:p>
        </p:txBody>
      </p:sp>
      <p:pic>
        <p:nvPicPr>
          <p:cNvPr id="1026" name="Picture 2" descr="C:\Documents and Settings\User\Рабочий стол\ФОТО КЛАССА\P10105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57200" y="2000240"/>
            <a:ext cx="4686304" cy="371477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Интервью с главой села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 Хотите ли вы, чтобы в нашем селе был детский парк аттракционов?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Каким вы видите этот парк?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Реально ли в наше время создание такого парка?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Какое место вы бы выбрали для этого парка?</a:t>
            </a:r>
          </a:p>
          <a:p>
            <a:endParaRPr lang="ru-RU" dirty="0"/>
          </a:p>
        </p:txBody>
      </p:sp>
      <p:pic>
        <p:nvPicPr>
          <p:cNvPr id="5122" name="Picture 2" descr="C:\Documents and Settings\User\Рабочий стол\ФОТО КЛАССА\P101056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457200" y="2500306"/>
            <a:ext cx="403860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Планирование парка с главой села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Площадь будущего парка равна 3340 квадратных метров. 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\Рабочий стол\ФОТО КЛАССА\P10105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4281518" cy="350046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процессе работы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DCIM\101_PANA\P101057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1857364"/>
            <a:ext cx="4126396" cy="3429024"/>
          </a:xfrm>
          <a:prstGeom prst="rect">
            <a:avLst/>
          </a:prstGeom>
          <a:noFill/>
        </p:spPr>
      </p:pic>
      <p:pic>
        <p:nvPicPr>
          <p:cNvPr id="7171" name="Picture 3" descr="F:\DCIM\101_PANA\P101057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857364"/>
            <a:ext cx="4038600" cy="34290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57356" y="1357298"/>
            <a:ext cx="6286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WOULD </a:t>
            </a:r>
            <a:r>
              <a:rPr lang="en-US" sz="4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YOU</a:t>
            </a:r>
            <a:r>
              <a:rPr lang="en-US" sz="4800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</a:rPr>
              <a:t> LIKE</a:t>
            </a:r>
            <a:endParaRPr lang="ru-RU" sz="48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2643182"/>
            <a:ext cx="4357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TO VISIT</a:t>
            </a:r>
            <a:endParaRPr lang="ru-RU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00496" y="3714752"/>
            <a:ext cx="3571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OUR THEME PARK?</a:t>
            </a:r>
            <a:endParaRPr lang="ru-RU" sz="48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Мои рисунки\мои фотографии\анимашки\дети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3571900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2"/>
          <p:cNvSpPr>
            <a:spLocks noChangeArrowheads="1" noChangeShapeType="1" noTextEdit="1"/>
          </p:cNvSpPr>
          <p:nvPr/>
        </p:nvSpPr>
        <p:spPr bwMode="auto">
          <a:xfrm>
            <a:off x="1584325" y="500043"/>
            <a:ext cx="5630882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In our theme park</a:t>
            </a:r>
            <a:endParaRPr lang="ru-RU" sz="3600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1468438" y="1785927"/>
            <a:ext cx="5603892" cy="85725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606"/>
              </a:avLst>
            </a:prstTxWarp>
          </a:bodyPr>
          <a:lstStyle/>
          <a:p>
            <a:pPr algn="ctr" rtl="0"/>
            <a:r>
              <a:rPr lang="en-US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you can visit :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2000232" y="2928934"/>
            <a:ext cx="5072098" cy="46831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2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1) Horse carousel</a:t>
            </a:r>
            <a:endParaRPr lang="ru-RU" sz="2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77" name="WordArt 5"/>
          <p:cNvSpPr>
            <a:spLocks noChangeArrowheads="1" noChangeShapeType="1" noTextEdit="1"/>
          </p:cNvSpPr>
          <p:nvPr/>
        </p:nvSpPr>
        <p:spPr bwMode="auto">
          <a:xfrm>
            <a:off x="2071670" y="3429000"/>
            <a:ext cx="5000660" cy="6127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2) Roller Coaster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79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2124075" cy="61277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071670" y="4143381"/>
            <a:ext cx="4929222" cy="50006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3)Dodgems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2071670" y="4714884"/>
            <a:ext cx="4857784" cy="500067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4)Bouncy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2143108" y="5357827"/>
            <a:ext cx="4857784" cy="571504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5)Monorail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83" name="WordArt 11"/>
          <p:cNvSpPr>
            <a:spLocks noChangeArrowheads="1" noChangeShapeType="1" noTextEdit="1"/>
          </p:cNvSpPr>
          <p:nvPr/>
        </p:nvSpPr>
        <p:spPr bwMode="auto">
          <a:xfrm>
            <a:off x="2428860" y="6072206"/>
            <a:ext cx="4357718" cy="50006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rtl="0"/>
            <a:r>
              <a:rPr lang="en-US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Times New Roman"/>
                <a:cs typeface="Times New Roman"/>
              </a:rPr>
              <a:t>6) Cafe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SAFARI  PARK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\Рабочий стол\ФОТО КЛАССА\P10105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 детского парка обусловлена тем, что в настоящее время в селе Оля проживает 608 детей.   Из них: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школе – 393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детском саду«Алёнушка» - 102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детском саду села Лесное – 70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Малыши до года – 43.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7" y="2357430"/>
            <a:ext cx="391797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214446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Основополагающий вопрос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Где отдыхать</a:t>
            </a:r>
          </a:p>
          <a:p>
            <a:pPr algn="ctr">
              <a:buNone/>
            </a:pP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детям в своём селе</a:t>
            </a:r>
          </a:p>
          <a:p>
            <a:pPr>
              <a:buNone/>
            </a:pP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User\Мои документы\Мои рисунки\мои фотографии\анимашки\Знак вопроса.gif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1857364"/>
            <a:ext cx="4357718" cy="4286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Создать макет детского тематического парка для родного села.</a:t>
            </a:r>
          </a:p>
          <a:p>
            <a:endParaRPr lang="ru-RU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90323" y="2285992"/>
            <a:ext cx="383880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 descr="C:\Documents and Settings\User\Мои документы\Мои рисунки\мои фотографии\анимашки\j02836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571480"/>
            <a:ext cx="1285884" cy="13461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1.Узнать, какие аналогичные парки уже существуют в Англии, США и России.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2. Определить место расположения будущего парка, его площадь.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3. Продумать элементы и составляющие парка.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4. Провести анкетирование учеников школы и социологический опрос населения в возрасте от 20 до 70 лет.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Disneyland Park in America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5357850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en-US" sz="45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Это самый первый на планете парк всемирно известного Уолта Диснея, открыт в 1955 году.  Парк разбит на восемь тематических частей: «Дворец Золушки», «Главная улица Америки», «Земля индейцев и ковбоев»,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но самое впечатляющее зрелище — в тематической зоне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Magic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Kingdom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(Волшебное Королевство), в котором участвуют известные герои мультфильмов Диснея — Микки-Маус,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Плуто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утёнок Дональд и другие. В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Disney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land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можно встретиться с Красавицей и Чудовищем, Русалочкой или помочь Индиане Джонсу удрать от преследователей.</a:t>
            </a:r>
          </a:p>
          <a:p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580996" y="795318"/>
            <a:ext cx="8229600" cy="1071570"/>
          </a:xfrm>
          <a:prstGeom prst="rect">
            <a:avLst/>
          </a:prstGeom>
        </p:spPr>
        <p:txBody>
          <a:bodyPr vert="horz" lIns="0" rIns="0" bIns="0" anchor="b">
            <a:normAutofit fontScale="3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ru-RU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5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421484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Legoland Park in England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2"/>
          </p:nvPr>
        </p:nvSpPr>
        <p:spPr>
          <a:xfrm>
            <a:off x="4643438" y="1928802"/>
            <a:ext cx="4038600" cy="4149088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Это тематический парк, посвященный фантазии и творчеству детей в возрасте от 2 до 13 лет, занимающий 150 акров красивого паркового ландшафта. В нем есть тематические игровые экспозиции, строительные мастерские, интерактивные маршруты и шоу, а также лего-модели городов со всего земного шара. 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1" y="1928802"/>
            <a:ext cx="385765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Gulliver’s Park in Saint Petersburg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парк детских развлечений и аттракционов в Санкт-Петербурге.  Здесь  можно наткнуться на предметы и вещи, которые, без сомнений, принадлежат гигантам: огромные часы, посуда, шляпа и камзол огромных размеров, очки, которые впору лишь слону, трава и заросли размером с настоящий лес, листы из книги, которую могли держать в руках лишь циклопы. На стенах парка изображены города 18 века, в которых мог побывать современник Гулливера во время путешествия по свету.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785926"/>
            <a:ext cx="2708852" cy="1643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643314"/>
            <a:ext cx="2857520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2869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Planet Park in Astrakhan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500174"/>
            <a:ext cx="3614734" cy="485475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В парке культуры и отдыха «Планета», вы можете замечательно провести время со своей семьёй и друзьями. В парке работает стандартный набор аттракционов: карусели нескольких сортов, батут, автодром и летние кафе. В зимнее время действует открытый каток.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442915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640</TotalTime>
  <Words>598</Words>
  <Application>Microsoft Office PowerPoint</Application>
  <PresentationFormat>Экран (4:3)</PresentationFormat>
  <Paragraphs>58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 «  THE   THEME   PARK   OF   MY   DREAM   » </vt:lpstr>
      <vt:lpstr>Актуальность проекта</vt:lpstr>
      <vt:lpstr>Основополагающий вопрос</vt:lpstr>
      <vt:lpstr>Цель проекта</vt:lpstr>
      <vt:lpstr>Задачи проекта</vt:lpstr>
      <vt:lpstr>   Disneyland Park in America</vt:lpstr>
      <vt:lpstr>Legoland Park in England</vt:lpstr>
      <vt:lpstr>Gulliver’s Park in Saint Petersburg</vt:lpstr>
      <vt:lpstr>Planet Park in Astrakhan</vt:lpstr>
      <vt:lpstr>Safari Park </vt:lpstr>
      <vt:lpstr>Результаты социологического опроса</vt:lpstr>
      <vt:lpstr>Результаты анкетирования</vt:lpstr>
      <vt:lpstr>Интервью с главой села</vt:lpstr>
      <vt:lpstr>Планирование парка с главой села</vt:lpstr>
      <vt:lpstr>В процессе работы</vt:lpstr>
      <vt:lpstr>Слайд 16</vt:lpstr>
      <vt:lpstr>Слайд 17</vt:lpstr>
      <vt:lpstr>«SAFARI  PARK»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67</cp:revision>
  <dcterms:created xsi:type="dcterms:W3CDTF">2013-05-04T15:13:56Z</dcterms:created>
  <dcterms:modified xsi:type="dcterms:W3CDTF">2013-10-13T13:18:43Z</dcterms:modified>
</cp:coreProperties>
</file>