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70" r:id="rId9"/>
    <p:sldId id="271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6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2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D2AC5-ED0F-4D85-9F1A-E606C0805E6B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65E82-A062-477A-BE37-1B51BD82D4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85;&#1086;&#1087;&#1086;&#1076;&#1095;&#1080;&#1085;&#1105;&#1085;&#1085;&#1086;&#1077;%20&#1087;&#1088;&#1077;&#1076;&#1083;&#1086;&#1078;&#1077;&#1085;&#1080;&#1077;.pptx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85;&#1086;&#1087;&#1086;&#1076;&#1095;&#1080;&#1085;&#1105;&#1085;&#1085;&#1086;&#1077;%20&#1087;&#1088;&#1077;&#1076;&#1083;&#1086;&#1078;&#1077;&#1085;&#1080;&#1077;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85;&#1086;&#1087;&#1086;&#1076;&#1095;&#1080;&#1085;&#1105;&#1085;&#1085;&#1086;&#1077;%20&#1087;&#1088;&#1077;&#1076;&#1083;&#1086;&#1078;&#1077;&#1085;&#1080;&#1077;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85;&#1086;&#1087;&#1086;&#1076;&#1095;&#1080;&#1085;&#1105;&#1085;&#1085;&#1086;&#1077;%20&#1087;&#1088;&#1077;&#1076;&#1083;&#1086;&#1078;&#1077;&#1085;&#1080;&#1077;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85;&#1086;&#1087;&#1086;&#1076;&#1095;&#1080;&#1085;&#1105;&#1085;&#1085;&#1086;&#1077;%20&#1087;&#1088;&#1077;&#1076;&#1083;&#1086;&#1078;&#1077;&#1085;&#1080;&#1077;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85;&#1086;&#1087;&#1086;&#1076;&#1095;&#1080;&#1085;&#1105;&#1085;&#1085;&#1086;&#1077;%20&#1087;&#1088;&#1077;&#1076;&#1083;&#1086;&#1078;&#1077;&#1085;&#1080;&#1077;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85;&#1086;&#1087;&#1086;&#1076;&#1095;&#1080;&#1085;&#1105;&#1085;&#1085;&#1086;&#1077;%20&#1087;&#1088;&#1077;&#1076;&#1083;&#1086;&#1078;&#1077;&#1085;&#1080;&#1077;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85;&#1086;&#1087;&#1086;&#1076;&#1095;&#1080;&#1085;&#1105;&#1085;&#1085;&#1086;&#1077;%20&#1087;&#1088;&#1077;&#1076;&#1083;&#1086;&#1078;&#1077;&#1085;&#1080;&#1077;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85;&#1086;&#1087;&#1086;&#1076;&#1095;&#1080;&#1085;&#1105;&#1085;&#1085;&#1086;&#1077;%20&#1087;&#1088;&#1077;&#1076;&#1083;&#1086;&#1078;&#1077;&#1085;&#1080;&#1077;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7;&#1083;&#1086;&#1078;&#1085;&#1086;&#1087;&#1086;&#1076;&#1095;&#1080;&#1085;&#1105;&#1085;&#1085;&#1086;&#1077;%20&#1087;&#1088;&#1077;&#1076;&#1083;&#1086;&#1078;&#1077;&#1085;&#1080;&#1077;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3&amp;slidetitle=Придаточное предложение места"/>
              </a:rPr>
              <a:t>СПП с придаточным места</a:t>
            </a:r>
            <a:endParaRPr lang="ru-RU" dirty="0">
              <a:hlinkClick r:id="rId2" action="ppaction://hlinkpres?slideindex=3&amp;slidetitle=Придаточное предложение места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Вдруг там, (где?) </a:t>
            </a:r>
            <a:r>
              <a:rPr lang="ru-RU" b="1" dirty="0" smtClean="0"/>
              <a:t>где прибой швыряет свои белые фонтаны</a:t>
            </a:r>
            <a:r>
              <a:rPr lang="ru-RU" dirty="0" smtClean="0"/>
              <a:t>, поднялся орел.</a:t>
            </a:r>
          </a:p>
          <a:p>
            <a:r>
              <a:rPr lang="ru-RU" dirty="0" smtClean="0"/>
              <a:t> Он засмеялся и пошёл, (куда?) </a:t>
            </a:r>
            <a:r>
              <a:rPr lang="ru-RU" b="1" dirty="0" smtClean="0"/>
              <a:t>куда захотелось ему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(Где?) </a:t>
            </a:r>
            <a:r>
              <a:rPr lang="ru-RU" b="1" dirty="0" smtClean="0"/>
              <a:t>Куда река пошла</a:t>
            </a:r>
            <a:r>
              <a:rPr lang="ru-RU" dirty="0" smtClean="0"/>
              <a:t>, там и русло будет.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2&amp;slidetitle=Придаточное предложение следствия"/>
              </a:rPr>
              <a:t>СПП с придаточным следствия </a:t>
            </a:r>
            <a:endParaRPr lang="ru-RU" dirty="0">
              <a:hlinkClick r:id="rId2" action="ppaction://hlinkpres?slideindex=12&amp;slidetitle=Придаточное предложение следствия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утра полил дождь, (что из этого следует?) </a:t>
            </a:r>
            <a:r>
              <a:rPr lang="ru-RU" b="1" dirty="0" smtClean="0"/>
              <a:t>так что поездку пришлось отменить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Наступал вечер, (что из этого следует?) </a:t>
            </a:r>
            <a:r>
              <a:rPr lang="ru-RU" b="1" dirty="0" smtClean="0"/>
              <a:t>так что все пошли домой.</a:t>
            </a:r>
          </a:p>
          <a:p>
            <a:r>
              <a:rPr lang="ru-RU" dirty="0" smtClean="0"/>
              <a:t>Снег всё становился белее, ярче, (что из этого следует?) </a:t>
            </a:r>
            <a:r>
              <a:rPr lang="ru-RU" b="1" dirty="0" smtClean="0"/>
              <a:t>так что ломило глаза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4&amp;slidetitle=Придаточное предложение времени"/>
              </a:rPr>
              <a:t>СПП с придаточным времени</a:t>
            </a:r>
            <a:endParaRPr lang="ru-RU" dirty="0">
              <a:hlinkClick r:id="rId2" action="ppaction://hlinkpres?slideindex=4&amp;slidetitle=Придаточное предложение времени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(Когда?) </a:t>
            </a:r>
            <a:r>
              <a:rPr lang="ru-RU" b="1" dirty="0" smtClean="0"/>
              <a:t>Лишь только брезжил рассвет</a:t>
            </a:r>
            <a:r>
              <a:rPr lang="ru-RU" dirty="0" smtClean="0"/>
              <a:t>, выходила в озеро белая лодка.</a:t>
            </a:r>
          </a:p>
          <a:p>
            <a:r>
              <a:rPr lang="ru-RU" dirty="0" smtClean="0"/>
              <a:t>Очнулся он, (когда?) </a:t>
            </a:r>
            <a:r>
              <a:rPr lang="ru-RU" b="1" dirty="0" smtClean="0"/>
              <a:t>когда солнце стояло уже высоко.</a:t>
            </a:r>
          </a:p>
          <a:p>
            <a:r>
              <a:rPr lang="ru-RU" dirty="0" smtClean="0"/>
              <a:t>(Когда?) </a:t>
            </a:r>
            <a:r>
              <a:rPr lang="ru-RU" b="1" dirty="0" smtClean="0"/>
              <a:t>Как только ушли миноносцы</a:t>
            </a:r>
            <a:r>
              <a:rPr lang="ru-RU" dirty="0" smtClean="0"/>
              <a:t>, мы стали ставить палатки и собирать дрова.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5&amp;slidetitle=Придаточное предложение условия"/>
              </a:rPr>
              <a:t>СПП с придаточным условия</a:t>
            </a:r>
            <a:endParaRPr lang="ru-RU" dirty="0">
              <a:hlinkClick r:id="rId2" action="ppaction://hlinkpres?slideindex=5&amp;slidetitle=Придаточное предложение условия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(При каком условии?) </a:t>
            </a:r>
            <a:r>
              <a:rPr lang="ru-RU" b="1" dirty="0" smtClean="0"/>
              <a:t>Когда в товарищах согласья нет</a:t>
            </a:r>
            <a:r>
              <a:rPr lang="ru-RU" dirty="0" smtClean="0"/>
              <a:t>, на лад их дело не пойдёт. </a:t>
            </a:r>
          </a:p>
          <a:p>
            <a:r>
              <a:rPr lang="ru-RU" dirty="0" smtClean="0"/>
              <a:t>Приходи сено косить, (при каком условии?) </a:t>
            </a:r>
            <a:r>
              <a:rPr lang="ru-RU" b="1" dirty="0" smtClean="0"/>
              <a:t>только если не будет дождя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Её лицо делалось лучше, (при каком условии?) </a:t>
            </a:r>
            <a:r>
              <a:rPr lang="ru-RU" b="1" dirty="0" smtClean="0"/>
              <a:t>когда матушка улыбалась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6&amp;slidetitle=Придаточное предложение причины"/>
              </a:rPr>
              <a:t>СПП с придаточным причины </a:t>
            </a:r>
            <a:endParaRPr lang="ru-RU" dirty="0">
              <a:hlinkClick r:id="rId2" action="ppaction://hlinkpres?slideindex=6&amp;slidetitle=Придаточное предложение причины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Она плакала оттого, (почему? по какой причине?) </a:t>
            </a:r>
            <a:r>
              <a:rPr lang="ru-RU" b="1" dirty="0" smtClean="0"/>
              <a:t>что не могла решить</a:t>
            </a:r>
            <a:r>
              <a:rPr lang="ru-RU" dirty="0" smtClean="0"/>
              <a:t>, что ей делать. </a:t>
            </a:r>
          </a:p>
          <a:p>
            <a:r>
              <a:rPr lang="ru-RU" dirty="0" smtClean="0"/>
              <a:t>Я не удивился его поступку, (по какой причине?) </a:t>
            </a:r>
            <a:r>
              <a:rPr lang="ru-RU" b="1" dirty="0" smtClean="0"/>
              <a:t>потому что знал его характер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Всякий труд важен, (по какой причине?) </a:t>
            </a:r>
            <a:r>
              <a:rPr lang="ru-RU" b="1" dirty="0" smtClean="0"/>
              <a:t>ибо облагораживает человека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7&amp;slidetitle=Придаточное предложение цели"/>
              </a:rPr>
              <a:t>СПП с придаточным цели </a:t>
            </a:r>
            <a:endParaRPr lang="ru-RU" dirty="0">
              <a:hlinkClick r:id="rId2" action="ppaction://hlinkpres?slideindex=7&amp;slidetitle=Придаточное предложение цели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Няня оставалась в тени, (зачем?) </a:t>
            </a:r>
            <a:r>
              <a:rPr lang="ru-RU" b="1" dirty="0"/>
              <a:t>ч</a:t>
            </a:r>
            <a:r>
              <a:rPr lang="ru-RU" b="1" dirty="0" smtClean="0"/>
              <a:t>тобы вязать чулок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Лукашин</a:t>
            </a:r>
            <a:r>
              <a:rPr lang="ru-RU" dirty="0" smtClean="0"/>
              <a:t> встряхнулся, (с какой целью?) </a:t>
            </a:r>
            <a:r>
              <a:rPr lang="ru-RU" b="1" dirty="0" smtClean="0"/>
              <a:t>чтобы ноша удобнее легла на плечи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полной темноте, с потушенными фарами флотилия продвигалась малым ходом вдоль самого берега, (с какой целью?) </a:t>
            </a:r>
            <a:r>
              <a:rPr lang="ru-RU" b="1" dirty="0" smtClean="0"/>
              <a:t>дабы не наскочить на мины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8&amp;slidetitle=Придаточное предложение сравнения"/>
              </a:rPr>
              <a:t>СПП с придаточным сравнения </a:t>
            </a:r>
            <a:endParaRPr lang="ru-RU" dirty="0">
              <a:hlinkClick r:id="rId2" action="ppaction://hlinkpres?slideindex=8&amp;slidetitle=Придаточное предложение сравнения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Вся комната вдруг потемнела, (как что?) </a:t>
            </a:r>
            <a:r>
              <a:rPr lang="ru-RU" b="1" dirty="0" smtClean="0"/>
              <a:t>точно в ней задёрнули занавески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Мы втроём начали беседовать, (как?)</a:t>
            </a:r>
            <a:r>
              <a:rPr lang="ru-RU" b="1" dirty="0" smtClean="0"/>
              <a:t> как будто век были знакомы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Воздух только изредка дрожал, (как?) </a:t>
            </a:r>
            <a:r>
              <a:rPr lang="ru-RU" b="1" dirty="0" smtClean="0"/>
              <a:t>как дрожит вода, возмущённая падением ветки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pres?slideindex=9&amp;slidetitle=Придаточное предложение образа действия"/>
              </a:rPr>
              <a:t>СПП с придаточным образа действия </a:t>
            </a:r>
            <a:endParaRPr lang="ru-RU" dirty="0">
              <a:hlinkClick r:id="rId2" action="ppaction://hlinkpres?slideindex=9&amp;slidetitle=Придаточное предложение образа действия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Мы побежали наверх одеваться так, (как? каким образом?) </a:t>
            </a:r>
            <a:r>
              <a:rPr lang="ru-RU" b="1" dirty="0" smtClean="0"/>
              <a:t>чтобы как можно более походить на охотников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Ученик сделал всё так, (как? каким образом?) </a:t>
            </a:r>
            <a:r>
              <a:rPr lang="ru-RU" b="1" dirty="0" smtClean="0"/>
              <a:t>как велел мастер.</a:t>
            </a:r>
          </a:p>
          <a:p>
            <a:r>
              <a:rPr lang="ru-RU" dirty="0" smtClean="0"/>
              <a:t>Больной вёл себя так, (как? каким образом?) </a:t>
            </a:r>
            <a:r>
              <a:rPr lang="ru-RU" b="1" dirty="0" smtClean="0"/>
              <a:t>как советовал врач. 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hlinkClick r:id="rId2" action="ppaction://hlinkpres?slideindex=10&amp;slidetitle=Придаточное предложение меры и степени"/>
              </a:rPr>
              <a:t>СПП с придаточным меры и степени </a:t>
            </a:r>
            <a:endParaRPr lang="ru-RU" dirty="0">
              <a:hlinkClick r:id="rId2" action="ppaction://hlinkpres?slideindex=10&amp;slidetitle=Придаточное предложение меры и степени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никогда не работал </a:t>
            </a:r>
            <a:r>
              <a:rPr lang="ru-RU" b="1" dirty="0" smtClean="0"/>
              <a:t>так</a:t>
            </a:r>
            <a:r>
              <a:rPr lang="ru-RU" dirty="0" smtClean="0"/>
              <a:t> много, (в какой степени?) </a:t>
            </a:r>
            <a:r>
              <a:rPr lang="ru-RU" b="1" dirty="0" smtClean="0"/>
              <a:t>как работал в эти дни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Было так темно, (насколько?) </a:t>
            </a:r>
            <a:r>
              <a:rPr lang="ru-RU" b="1" dirty="0" smtClean="0"/>
              <a:t>что путники с трудом различали дорогу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Стало настолько холодно, (в какой мере?) </a:t>
            </a:r>
            <a:r>
              <a:rPr lang="ru-RU" b="1" dirty="0" smtClean="0"/>
              <a:t>что в доме изо рта шёл пар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pres?slideindex=11&amp;slidetitle=Придаточное предложение уступки"/>
              </a:rPr>
              <a:t>СПП с придаточным уступки </a:t>
            </a:r>
            <a:endParaRPr lang="ru-RU" dirty="0">
              <a:hlinkClick r:id="rId2" action="ppaction://hlinkpres?slideindex=11&amp;slidetitle=Придаточное предложение уступки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степи было тихо, пасмурно, (несмотря на что?) </a:t>
            </a:r>
            <a:r>
              <a:rPr lang="ru-RU" b="1" dirty="0" smtClean="0"/>
              <a:t>несмотря на то что солнце поднялось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(Вопреки чему?) </a:t>
            </a:r>
            <a:r>
              <a:rPr lang="ru-RU" b="1" dirty="0" smtClean="0"/>
              <a:t>Как ни крепился Чичиков духом</a:t>
            </a:r>
            <a:r>
              <a:rPr lang="ru-RU" dirty="0" smtClean="0"/>
              <a:t>, однако похудел и даже позеленел.</a:t>
            </a:r>
          </a:p>
          <a:p>
            <a:r>
              <a:rPr lang="ru-RU" dirty="0" smtClean="0"/>
              <a:t>Хороши летние туманные дни, (несмотря на что?) </a:t>
            </a:r>
            <a:r>
              <a:rPr lang="ru-RU" b="1" dirty="0" smtClean="0"/>
              <a:t>хотя я и охотники их не любят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523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СПП с придаточным места</vt:lpstr>
      <vt:lpstr>СПП с придаточным времени</vt:lpstr>
      <vt:lpstr>СПП с придаточным условия</vt:lpstr>
      <vt:lpstr>СПП с придаточным причины </vt:lpstr>
      <vt:lpstr>СПП с придаточным цели </vt:lpstr>
      <vt:lpstr>СПП с придаточным сравнения </vt:lpstr>
      <vt:lpstr>СПП с придаточным образа действия </vt:lpstr>
      <vt:lpstr>СПП с придаточным меры и степени </vt:lpstr>
      <vt:lpstr>СПП с придаточным уступки </vt:lpstr>
      <vt:lpstr>СПП с придаточным следствия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98159</dc:creator>
  <cp:lastModifiedBy>User</cp:lastModifiedBy>
  <cp:revision>23</cp:revision>
  <dcterms:created xsi:type="dcterms:W3CDTF">2011-02-23T17:33:49Z</dcterms:created>
  <dcterms:modified xsi:type="dcterms:W3CDTF">2012-09-23T09:23:31Z</dcterms:modified>
</cp:coreProperties>
</file>