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6DF5-4F61-4919-9B27-9B29279052C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FEBC-F402-4D19-AA58-0B00D04FA8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FEBC-F402-4D19-AA58-0B00D04FA8E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72B5517-8635-426A-94A3-B7175873BF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CD58FBC-8118-4B11-BAD4-6F638D8FB61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Дидактический материал</a:t>
            </a:r>
            <a:br>
              <a:rPr lang="ru-RU" dirty="0" smtClean="0"/>
            </a:br>
            <a:r>
              <a:rPr lang="ru-RU" dirty="0" smtClean="0"/>
              <a:t>по русскому языку</a:t>
            </a:r>
            <a:br>
              <a:rPr lang="ru-RU" dirty="0" smtClean="0"/>
            </a:br>
            <a:r>
              <a:rPr lang="ru-RU" dirty="0" smtClean="0"/>
              <a:t>для 3-4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501008"/>
            <a:ext cx="5561994" cy="10709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Максимова Елена Николаевна,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СОШ №5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резентациядиктанты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87" y="188640"/>
            <a:ext cx="8698953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277" y="0"/>
            <a:ext cx="9201277" cy="6858000"/>
          </a:xfrm>
        </p:spPr>
      </p:pic>
      <p:pic>
        <p:nvPicPr>
          <p:cNvPr id="7" name="Рисунок 6" descr="презентация диктанты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36" y="188640"/>
            <a:ext cx="883725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61812" y="1052736"/>
            <a:ext cx="4750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Диктант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7174" y="1916832"/>
            <a:ext cx="4325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«Лужа»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подснежник галант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924944"/>
            <a:ext cx="504056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55508"/>
            <a:ext cx="9252520" cy="6913508"/>
          </a:xfrm>
        </p:spPr>
      </p:pic>
      <p:pic>
        <p:nvPicPr>
          <p:cNvPr id="5" name="Рисунок 4" descr="презентацияДиктанты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29" y="260648"/>
            <a:ext cx="8671371" cy="639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презентацияДиктанты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632"/>
            <a:ext cx="847189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презентация Диктанты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58"/>
            <a:ext cx="7776864" cy="616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презентация Диктанты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54" y="116632"/>
            <a:ext cx="8883180" cy="661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Использованы </a:t>
            </a:r>
            <a:r>
              <a:rPr lang="ru-RU" dirty="0" smtClean="0"/>
              <a:t>интернет</a:t>
            </a:r>
            <a:br>
              <a:rPr lang="ru-RU" dirty="0" smtClean="0"/>
            </a:b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395534" y="6021288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Диктанты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2276872"/>
            <a:ext cx="590465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Диктант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иви, воробей!»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202" y="0"/>
            <a:ext cx="9264202" cy="6957392"/>
          </a:xfrm>
        </p:spPr>
      </p:pic>
      <p:pic>
        <p:nvPicPr>
          <p:cNvPr id="7" name="Рисунок 6" descr="Презентация Дикта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00" y="876300"/>
            <a:ext cx="764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343" cy="6858000"/>
          </a:xfrm>
        </p:spPr>
      </p:pic>
      <p:pic>
        <p:nvPicPr>
          <p:cNvPr id="6" name="Рисунок 5" descr="к уроку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8742"/>
            <a:ext cx="4572000" cy="6460617"/>
          </a:xfrm>
          <a:prstGeom prst="rect">
            <a:avLst/>
          </a:prstGeom>
        </p:spPr>
      </p:pic>
      <p:pic>
        <p:nvPicPr>
          <p:cNvPr id="8" name="Рисунок 7" descr="воробей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88640"/>
            <a:ext cx="4264946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831" y="0"/>
            <a:ext cx="9157831" cy="6972459"/>
          </a:xfrm>
        </p:spPr>
      </p:pic>
      <p:pic>
        <p:nvPicPr>
          <p:cNvPr id="5" name="Рисунок 4" descr="презентация Диктанты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8025102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972459"/>
          </a:xfrm>
        </p:spPr>
      </p:pic>
      <p:pic>
        <p:nvPicPr>
          <p:cNvPr id="5" name="Рисунок 4" descr="презентация Диктанты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548680"/>
            <a:ext cx="8877300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5" name="Прямоугольник 4"/>
          <p:cNvSpPr/>
          <p:nvPr/>
        </p:nvSpPr>
        <p:spPr>
          <a:xfrm>
            <a:off x="5580112" y="836712"/>
            <a:ext cx="30203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Диктант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«Страх»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презентация диктанты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89583" cy="60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7391"/>
          </a:xfrm>
        </p:spPr>
      </p:pic>
      <p:pic>
        <p:nvPicPr>
          <p:cNvPr id="5" name="Рисунок 4" descr="горе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139952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249</TotalTime>
  <Words>31</Words>
  <Application>Microsoft Office PowerPoint</Application>
  <PresentationFormat>Экран (4:3)</PresentationFormat>
  <Paragraphs>13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Дидактический материал по русскому языку для 3-4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Использованы интернет ресурсы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Максимова</dc:creator>
  <cp:lastModifiedBy>Максимова </cp:lastModifiedBy>
  <cp:revision>33</cp:revision>
  <dcterms:created xsi:type="dcterms:W3CDTF">2012-09-09T08:46:34Z</dcterms:created>
  <dcterms:modified xsi:type="dcterms:W3CDTF">2012-09-09T12:56:06Z</dcterms:modified>
</cp:coreProperties>
</file>