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9" r:id="rId5"/>
    <p:sldId id="258" r:id="rId6"/>
    <p:sldId id="265" r:id="rId7"/>
    <p:sldId id="261" r:id="rId8"/>
    <p:sldId id="262" r:id="rId9"/>
    <p:sldId id="263" r:id="rId10"/>
    <p:sldId id="264" r:id="rId11"/>
    <p:sldId id="260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5377" y="6500813"/>
            <a:ext cx="16732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214423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1214423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214423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57188" y="17145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BD7AFBC-7051-4A92-B9F3-87FAB055CDD9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75D63B1-7E14-4F75-87ED-7E4E5D44B85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Picture 6" descr="C:\Documents and Settings\Admin\Мои документы\Мои рисунки\Анимашки\Бабочки жучки и т п\borb30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50" y="1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C:\Documents and Settings\Admin\Мои документы\Мои рисунки\Анимашки\Бабочки жучки и т п\borb30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38" y="4643439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14750" y="5186364"/>
            <a:ext cx="20002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5" descr="C:\Documents and Settings\Admin\Мои документы\Мои рисунки\Анимашки\Бабочки жучки и т п\166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43565" y="5783265"/>
            <a:ext cx="136207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86690" y="6000749"/>
            <a:ext cx="102552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" descr="C:\Documents and Settings\Admin\Мои документы\Мои рисунки\Анимашки\Бабочки жучки и т п\166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28877" y="5726114"/>
            <a:ext cx="143351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2875" y="6072189"/>
            <a:ext cx="9413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4;&#1091;&#1079;&#1099;&#1082;&#1072;\Jesper%20Kyd%20&#8211;%20Ave%20Maria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7;&#1086;&#1083;&#1086;&#1074;&#1077;&#1081;%20(mp3ostrov.com)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3861048"/>
          </a:xfrm>
        </p:spPr>
        <p:txBody>
          <a:bodyPr/>
          <a:lstStyle/>
          <a:p>
            <a:r>
              <a:rPr lang="ru-RU" sz="6000" b="1" dirty="0" smtClean="0">
                <a:latin typeface="Propisi" pitchFamily="2" charset="0"/>
              </a:rPr>
              <a:t>3 класс.</a:t>
            </a:r>
            <a:br>
              <a:rPr lang="ru-RU" sz="6000" b="1" dirty="0" smtClean="0">
                <a:latin typeface="Propisi" pitchFamily="2" charset="0"/>
              </a:rPr>
            </a:br>
            <a:r>
              <a:rPr lang="ru-RU" sz="6000" b="1" dirty="0" smtClean="0">
                <a:latin typeface="Propisi" pitchFamily="2" charset="0"/>
              </a:rPr>
              <a:t>Развитие речи.</a:t>
            </a:r>
            <a:br>
              <a:rPr lang="ru-RU" sz="6000" b="1" dirty="0" smtClean="0">
                <a:latin typeface="Propisi" pitchFamily="2" charset="0"/>
              </a:rPr>
            </a:br>
            <a:r>
              <a:rPr lang="ru-RU" sz="6000" b="1" dirty="0" smtClean="0">
                <a:latin typeface="Propisi" pitchFamily="2" charset="0"/>
              </a:rPr>
              <a:t> Обучающее изложение.</a:t>
            </a:r>
            <a:r>
              <a:rPr lang="ru-RU" sz="8800" b="1" dirty="0" smtClean="0">
                <a:latin typeface="Propisi" pitchFamily="2" charset="0"/>
              </a:rPr>
              <a:t/>
            </a:r>
            <a:br>
              <a:rPr lang="ru-RU" sz="8800" b="1" dirty="0" smtClean="0">
                <a:latin typeface="Propisi" pitchFamily="2" charset="0"/>
              </a:rPr>
            </a:br>
            <a:endParaRPr lang="ru-RU" sz="8800" b="1" dirty="0">
              <a:latin typeface="Propis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96944" cy="1752600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  <a:t>Стыдно перед соловушкой.</a:t>
            </a:r>
            <a:endParaRPr lang="ru-RU" sz="7200" b="1" dirty="0">
              <a:solidFill>
                <a:schemeClr val="tx1"/>
              </a:solidFill>
              <a:latin typeface="Propisi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…днажды Оля и Лида п..шли в лес. После долг</a:t>
            </a:r>
            <a:r>
              <a:rPr lang="ru-RU" sz="2800" b="1" dirty="0" smtClean="0">
                <a:solidFill>
                  <a:srgbClr val="FF0000"/>
                </a:solidFill>
              </a:rPr>
              <a:t>ой</a:t>
            </a:r>
            <a:r>
              <a:rPr lang="ru-RU" sz="2800" b="1" dirty="0" smtClean="0"/>
              <a:t> д..</a:t>
            </a:r>
            <a:r>
              <a:rPr lang="ru-RU" sz="2800" b="1" dirty="0" err="1" smtClean="0"/>
              <a:t>роги</a:t>
            </a:r>
            <a:r>
              <a:rPr lang="ru-RU" sz="2800" b="1" dirty="0" smtClean="0"/>
              <a:t> девочки сели 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тд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хнуть. Вынули они из сумк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хле</a:t>
            </a:r>
            <a:r>
              <a:rPr lang="ru-RU" sz="2800" b="1" dirty="0" smtClean="0"/>
              <a:t>.., масло, яйца. Стали дев..</a:t>
            </a:r>
            <a:r>
              <a:rPr lang="ru-RU" sz="2800" b="1" dirty="0" err="1" smtClean="0"/>
              <a:t>чки</a:t>
            </a:r>
            <a:r>
              <a:rPr lang="ru-RU" sz="2800" b="1" dirty="0" smtClean="0"/>
              <a:t> ..</a:t>
            </a:r>
            <a:r>
              <a:rPr lang="ru-RU" sz="2800" b="1" dirty="0" err="1" smtClean="0"/>
              <a:t>бедать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r>
              <a:rPr lang="ru-RU" sz="2800" b="1" dirty="0" smtClean="0"/>
              <a:t>Зако</a:t>
            </a:r>
            <a:r>
              <a:rPr lang="ru-RU" sz="2800" b="1" dirty="0" smtClean="0">
                <a:solidFill>
                  <a:srgbClr val="FF0000"/>
                </a:solidFill>
              </a:rPr>
              <a:t>нч</a:t>
            </a:r>
            <a:r>
              <a:rPr lang="ru-RU" sz="2800" b="1" dirty="0" smtClean="0"/>
              <a:t>или Оля и Лида обед. И вдруг запел </a:t>
            </a:r>
            <a:r>
              <a:rPr lang="ru-RU" sz="2800" b="1" dirty="0" err="1" smtClean="0"/>
              <a:t>с.....вей</a:t>
            </a:r>
            <a:r>
              <a:rPr lang="ru-RU" sz="2800" b="1" dirty="0" smtClean="0"/>
              <a:t>. Они слушали пр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красную пе</a:t>
            </a:r>
            <a:r>
              <a:rPr lang="ru-RU" sz="2800" b="1" dirty="0" smtClean="0">
                <a:solidFill>
                  <a:srgbClr val="FF0000"/>
                </a:solidFill>
              </a:rPr>
              <a:t>сн</a:t>
            </a:r>
            <a:r>
              <a:rPr lang="ru-RU" sz="2800" b="1" dirty="0" smtClean="0"/>
              <a:t>ю, не </a:t>
            </a:r>
            <a:r>
              <a:rPr lang="ru-RU" sz="2800" b="1" dirty="0" err="1" smtClean="0"/>
              <a:t>ш</a:t>
            </a:r>
            <a:r>
              <a:rPr lang="ru-RU" sz="2800" b="1" dirty="0" err="1" smtClean="0">
                <a:solidFill>
                  <a:srgbClr val="FF0000"/>
                </a:solidFill>
              </a:rPr>
              <a:t>е</a:t>
            </a:r>
            <a:r>
              <a:rPr lang="ru-RU" sz="2800" b="1" dirty="0" err="1" smtClean="0"/>
              <a:t>в</a:t>
            </a:r>
            <a:r>
              <a:rPr lang="ru-RU" sz="2800" b="1" dirty="0" smtClean="0"/>
              <a:t>..лились.</a:t>
            </a:r>
          </a:p>
          <a:p>
            <a:pPr>
              <a:buNone/>
            </a:pPr>
            <a:r>
              <a:rPr lang="ru-RU" sz="2800" b="1" dirty="0" smtClean="0"/>
              <a:t>Соловей </a:t>
            </a:r>
            <a:r>
              <a:rPr lang="ru-RU" sz="2800" b="1" dirty="0" smtClean="0">
                <a:solidFill>
                  <a:srgbClr val="FF0000"/>
                </a:solidFill>
              </a:rPr>
              <a:t>пере</a:t>
            </a:r>
            <a:r>
              <a:rPr lang="ru-RU" sz="2800" b="1" dirty="0" smtClean="0"/>
              <a:t>стал петь. Оля </a:t>
            </a:r>
            <a:r>
              <a:rPr lang="ru-RU" sz="2800" b="1" dirty="0" smtClean="0">
                <a:solidFill>
                  <a:srgbClr val="FF0000"/>
                </a:solidFill>
              </a:rPr>
              <a:t>со</a:t>
            </a:r>
            <a:r>
              <a:rPr lang="ru-RU" sz="2800" b="1" dirty="0" smtClean="0"/>
              <a:t>брала остатки 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ды и бросила под куст. А Лида зав..</a:t>
            </a:r>
            <a:r>
              <a:rPr lang="ru-RU" sz="2800" b="1" dirty="0" err="1" smtClean="0"/>
              <a:t>рнула</a:t>
            </a:r>
            <a:r>
              <a:rPr lang="ru-RU" sz="2800" b="1" dirty="0" smtClean="0"/>
              <a:t> в г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зету </a:t>
            </a:r>
            <a:r>
              <a:rPr lang="ru-RU" sz="2800" b="1" dirty="0" err="1" smtClean="0"/>
              <a:t>ск</a:t>
            </a:r>
            <a:r>
              <a:rPr lang="ru-RU" sz="2800" b="1" dirty="0" err="1" smtClean="0">
                <a:solidFill>
                  <a:srgbClr val="FF0000"/>
                </a:solidFill>
              </a:rPr>
              <a:t>о</a:t>
            </a:r>
            <a:r>
              <a:rPr lang="ru-RU" sz="2800" b="1" dirty="0" err="1" smtClean="0"/>
              <a:t>рлу</a:t>
            </a:r>
            <a:r>
              <a:rPr lang="ru-RU" sz="2800" b="1" dirty="0" smtClean="0"/>
              <a:t>..</a:t>
            </a:r>
            <a:r>
              <a:rPr lang="ru-RU" sz="2800" b="1" dirty="0" err="1" smtClean="0"/>
              <a:t>ки</a:t>
            </a:r>
            <a:r>
              <a:rPr lang="ru-RU" sz="2800" b="1" dirty="0" smtClean="0"/>
              <a:t>, хлебные </a:t>
            </a:r>
            <a:r>
              <a:rPr lang="ru-RU" sz="2800" b="1" dirty="0" err="1" smtClean="0"/>
              <a:t>кро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ки</a:t>
            </a:r>
            <a:r>
              <a:rPr lang="ru-RU" sz="2800" b="1" dirty="0" smtClean="0"/>
              <a:t> и п</a:t>
            </a:r>
            <a:r>
              <a:rPr lang="ru-RU" sz="2800" b="1" dirty="0" smtClean="0">
                <a:solidFill>
                  <a:srgbClr val="FF0000"/>
                </a:solidFill>
              </a:rPr>
              <a:t>оло</a:t>
            </a:r>
            <a:r>
              <a:rPr lang="ru-RU" sz="2800" b="1" dirty="0" smtClean="0"/>
              <a:t>жила в сумку. Стыдно было перед солов</a:t>
            </a:r>
            <a:r>
              <a:rPr lang="ru-RU" sz="2800" b="1" dirty="0" smtClean="0">
                <a:solidFill>
                  <a:srgbClr val="FF0000"/>
                </a:solidFill>
              </a:rPr>
              <a:t>ушк</a:t>
            </a:r>
            <a:r>
              <a:rPr lang="ru-RU" sz="2800" b="1" dirty="0" smtClean="0"/>
              <a:t>ой ост..</a:t>
            </a:r>
            <a:r>
              <a:rPr lang="ru-RU" sz="2800" b="1" dirty="0" err="1" smtClean="0"/>
              <a:t>влять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мус</a:t>
            </a:r>
            <a:r>
              <a:rPr lang="ru-RU" sz="2800" b="1" dirty="0" smtClean="0"/>
              <a:t>..р в л..су.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r>
              <a:rPr lang="ru-RU" sz="3200" dirty="0" smtClean="0"/>
              <a:t>Вставь пропущенные буквы: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11247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9888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19888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633478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198884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6858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24928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оло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29249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38610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42930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ш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472514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2360" y="47251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51571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72607"/>
          </a:xfrm>
        </p:spPr>
        <p:txBody>
          <a:bodyPr/>
          <a:lstStyle/>
          <a:p>
            <a:r>
              <a:rPr lang="ru-RU" sz="3600" b="1" dirty="0" smtClean="0"/>
              <a:t>1. Обед в лесу (</a:t>
            </a:r>
            <a:r>
              <a:rPr lang="ru-RU" sz="3600" b="1" dirty="0" smtClean="0">
                <a:solidFill>
                  <a:srgbClr val="002060"/>
                </a:solidFill>
              </a:rPr>
              <a:t>однажды,отдохнуть</a:t>
            </a:r>
            <a:r>
              <a:rPr lang="ru-RU" sz="3600" b="1" dirty="0" smtClean="0"/>
              <a:t>).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2. Прекрасная песня</a:t>
            </a:r>
          </a:p>
          <a:p>
            <a:r>
              <a:rPr lang="ru-RU" sz="3600" b="1" dirty="0" smtClean="0"/>
              <a:t>(</a:t>
            </a:r>
            <a:r>
              <a:rPr lang="ru-RU" sz="3600" b="1" dirty="0" smtClean="0">
                <a:solidFill>
                  <a:srgbClr val="002060"/>
                </a:solidFill>
              </a:rPr>
              <a:t>закончили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2060"/>
                </a:solidFill>
              </a:rPr>
              <a:t>не шевелились</a:t>
            </a:r>
            <a:r>
              <a:rPr lang="ru-RU" sz="3600" b="1" dirty="0" smtClean="0"/>
              <a:t>). 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3. Поступок Оли (</a:t>
            </a:r>
            <a:r>
              <a:rPr lang="ru-RU" sz="3600" b="1" dirty="0" smtClean="0">
                <a:solidFill>
                  <a:srgbClr val="002060"/>
                </a:solidFill>
              </a:rPr>
              <a:t>собрала, бросила</a:t>
            </a:r>
            <a:r>
              <a:rPr lang="ru-RU" sz="3600" b="1" dirty="0" smtClean="0"/>
              <a:t>).</a:t>
            </a:r>
          </a:p>
          <a:p>
            <a:r>
              <a:rPr lang="ru-RU" sz="3600" b="1" dirty="0" smtClean="0"/>
              <a:t>4. Поведение Лиды(</a:t>
            </a:r>
            <a:r>
              <a:rPr lang="ru-RU" sz="3600" b="1" dirty="0" smtClean="0">
                <a:solidFill>
                  <a:srgbClr val="002060"/>
                </a:solidFill>
              </a:rPr>
              <a:t>завернула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в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газету, стыдно</a:t>
            </a:r>
            <a:r>
              <a:rPr lang="ru-RU" sz="3600" b="1" dirty="0" smtClean="0"/>
              <a:t>).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/>
          <a:lstStyle/>
          <a:p>
            <a:r>
              <a:rPr lang="ru-RU" b="1" dirty="0" smtClean="0"/>
              <a:t>Напиши изложение по плану:</a:t>
            </a:r>
            <a:endParaRPr lang="ru-RU" b="1" dirty="0"/>
          </a:p>
        </p:txBody>
      </p:sp>
    </p:spTree>
  </p:cSld>
  <p:clrMapOvr>
    <a:masterClrMapping/>
  </p:clrMapOvr>
  <p:transition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Проверь свой текст, подчеркни орфограммы.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для презентаций\позитив\7824487_Detst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56792"/>
            <a:ext cx="6667500" cy="5000625"/>
          </a:xfrm>
          <a:prstGeom prst="rect">
            <a:avLst/>
          </a:prstGeom>
          <a:noFill/>
        </p:spPr>
      </p:pic>
      <p:pic>
        <p:nvPicPr>
          <p:cNvPr id="7" name="Jesper Kyd – Ave Mar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412776"/>
            <a:ext cx="8229600" cy="525658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4833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36575" y="333375"/>
            <a:ext cx="8607425" cy="5907088"/>
          </a:xfrm>
        </p:spPr>
        <p:txBody>
          <a:bodyPr/>
          <a:lstStyle/>
          <a:p>
            <a:pPr algn="ctr"/>
            <a:r>
              <a:rPr lang="ru-RU" sz="3600" dirty="0" smtClean="0"/>
              <a:t>Материалы: загадки- </a:t>
            </a:r>
            <a:r>
              <a:rPr lang="en-US" sz="3600" dirty="0" err="1" smtClean="0"/>
              <a:t>htte</a:t>
            </a:r>
            <a:r>
              <a:rPr lang="ru-RU" sz="3600" dirty="0" smtClean="0"/>
              <a:t>:</a:t>
            </a:r>
            <a:r>
              <a:rPr lang="en-US" sz="3600" dirty="0" smtClean="0"/>
              <a:t>//detkam.e-papa.ru/</a:t>
            </a:r>
          </a:p>
          <a:p>
            <a:pPr algn="ctr">
              <a:buNone/>
            </a:pPr>
            <a:r>
              <a:rPr lang="ru-RU" sz="3600" dirty="0" smtClean="0"/>
              <a:t>    Фото и рамки Интернет сайт</a:t>
            </a:r>
          </a:p>
          <a:p>
            <a:pPr algn="ctr">
              <a:buNone/>
            </a:pPr>
            <a:r>
              <a:rPr lang="ru-RU" sz="3600" dirty="0" smtClean="0"/>
              <a:t>Сборник текстов для изложений.2-4 кл.</a:t>
            </a:r>
          </a:p>
          <a:p>
            <a:pPr algn="ctr">
              <a:buNone/>
            </a:pPr>
            <a:r>
              <a:rPr lang="ru-RU" sz="3600" dirty="0" smtClean="0"/>
              <a:t>Учебно-методическое издание </a:t>
            </a:r>
            <a:r>
              <a:rPr lang="en-US" sz="3600" dirty="0" smtClean="0"/>
              <a:t>“</a:t>
            </a:r>
            <a:r>
              <a:rPr lang="ru-RU" sz="3600" dirty="0" err="1" smtClean="0"/>
              <a:t>Вака</a:t>
            </a:r>
            <a:r>
              <a:rPr lang="en-US" sz="3600" dirty="0" smtClean="0"/>
              <a:t>”</a:t>
            </a:r>
            <a:r>
              <a:rPr lang="ru-RU" sz="3600" dirty="0" smtClean="0"/>
              <a:t>2009г 192с. (стр.77)</a:t>
            </a:r>
          </a:p>
          <a:p>
            <a:pPr algn="ctr">
              <a:buNone/>
            </a:pPr>
            <a:r>
              <a:rPr lang="ru-RU" sz="3600" dirty="0" smtClean="0"/>
              <a:t>Мастерская учителя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495487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учитель начальных классов 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ГБОУ  СОШ №320 Приморского района</a:t>
            </a:r>
          </a:p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Коченкова Алла Николаевна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Презентацию подготовила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сканирование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996952"/>
            <a:ext cx="2379929" cy="36004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07755"/>
            <a:ext cx="7776864" cy="4719240"/>
          </a:xfrm>
        </p:spPr>
        <p:txBody>
          <a:bodyPr/>
          <a:lstStyle/>
          <a:p>
            <a:pPr algn="ctr"/>
            <a:r>
              <a:rPr lang="ru-RU" b="1" dirty="0" smtClean="0"/>
              <a:t>Настолько здорово поёт,</a:t>
            </a:r>
          </a:p>
          <a:p>
            <a:pPr algn="ctr"/>
            <a:r>
              <a:rPr lang="ru-RU" b="1" dirty="0" smtClean="0"/>
              <a:t> Что каждый сразу узнаёт.</a:t>
            </a:r>
          </a:p>
          <a:p>
            <a:pPr algn="ctr"/>
            <a:r>
              <a:rPr lang="ru-RU" b="1" dirty="0" smtClean="0"/>
              <a:t> А с виду – маленькая птичка:</a:t>
            </a:r>
          </a:p>
          <a:p>
            <a:pPr algn="ctr"/>
            <a:r>
              <a:rPr lang="ru-RU" b="1" dirty="0" smtClean="0"/>
              <a:t> Невзрачная и невеличка.</a:t>
            </a:r>
          </a:p>
          <a:p>
            <a:pPr algn="ctr"/>
            <a:r>
              <a:rPr lang="ru-RU" b="1" dirty="0" smtClean="0"/>
              <a:t> Но, запоёт – дыши ровней,</a:t>
            </a:r>
          </a:p>
          <a:p>
            <a:pPr algn="ctr"/>
            <a:r>
              <a:rPr lang="ru-RU" b="1" dirty="0" smtClean="0"/>
              <a:t> Чтоб не вспугнуть… Он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2669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Отгадайте загадку: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51712" y="472514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</a:t>
            </a:r>
            <a:r>
              <a:rPr lang="ru-RU" sz="3200" b="1" dirty="0" smtClean="0">
                <a:solidFill>
                  <a:srgbClr val="FF0000"/>
                </a:solidFill>
              </a:rPr>
              <a:t>оловей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u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7272808" cy="52565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ловей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79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620688"/>
            <a:ext cx="8928992" cy="62373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Однажды Оля и Лида пошли в лес. После долгой дороги девочки сели отдохнуть. Вынули они из сумки хлеб, масло, яйца. Стали девочки обедать.</a:t>
            </a:r>
          </a:p>
          <a:p>
            <a:pPr>
              <a:buNone/>
            </a:pPr>
            <a:r>
              <a:rPr lang="ru-RU" b="1" dirty="0" smtClean="0"/>
              <a:t>Закончили Оля и Лида обед. И вдруг запел соловей. Они слушали прекрасную песню, не шевелились.</a:t>
            </a:r>
          </a:p>
          <a:p>
            <a:pPr>
              <a:buNone/>
            </a:pPr>
            <a:r>
              <a:rPr lang="ru-RU" b="1" dirty="0" smtClean="0"/>
              <a:t>Соловей перестал петь. Оля собрала остатки еды и бросила под куст. А Лида завернула в газету скорлупки, хлебные крошки и положила в сумку. Стыдно было перед соловушкой оставлять мусор в лесу.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</p:spPr>
        <p:txBody>
          <a:bodyPr/>
          <a:lstStyle/>
          <a:p>
            <a:r>
              <a:rPr lang="ru-RU" sz="3600" b="1" dirty="0" smtClean="0"/>
              <a:t>Прочитайте текст:</a:t>
            </a:r>
            <a:endParaRPr lang="ru-RU" sz="3600" b="1" dirty="0"/>
          </a:p>
        </p:txBody>
      </p:sp>
    </p:spTree>
  </p:cSld>
  <p:clrMapOvr>
    <a:masterClrMapping/>
  </p:clrMapOvr>
  <p:transition>
    <p:split orient="vert" dir="in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96752"/>
            <a:ext cx="8229600" cy="5400599"/>
          </a:xfrm>
        </p:spPr>
        <p:txBody>
          <a:bodyPr/>
          <a:lstStyle/>
          <a:p>
            <a:r>
              <a:rPr lang="ru-RU" sz="4400" b="1" dirty="0" smtClean="0"/>
              <a:t>1). Как Оля и Лида решили отдохнуть после долгой дороги? </a:t>
            </a:r>
          </a:p>
          <a:p>
            <a:r>
              <a:rPr lang="ru-RU" sz="4400" b="1" dirty="0" smtClean="0"/>
              <a:t>2). Кого они услышали в лесу?</a:t>
            </a:r>
          </a:p>
          <a:p>
            <a:r>
              <a:rPr lang="ru-RU" sz="4400" b="1" dirty="0" smtClean="0"/>
              <a:t>3). Как повела себя Оля после обеда?</a:t>
            </a:r>
          </a:p>
          <a:p>
            <a:r>
              <a:rPr lang="ru-RU" sz="4400" b="1" dirty="0" smtClean="0"/>
              <a:t>4). Что сделала Лида?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Ответьте на вопросы:</a:t>
            </a:r>
            <a:endParaRPr lang="ru-RU" b="1" dirty="0"/>
          </a:p>
        </p:txBody>
      </p:sp>
    </p:spTree>
  </p:cSld>
  <p:clrMapOvr>
    <a:masterClrMapping/>
  </p:clrMapOvr>
  <p:transition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Однажды Оля и Лида пошли в лес. После долгой дороги девочки сели отдохнуть. Вынули они из сумки хлеб, масло, яйца. Стали девочки обедать.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и перескажи 1 часть: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Закончили Оля и Лида обед. И вдруг запел соловей. Они слушали прекрасную песню, не шевелились.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и перескажи 2 часть: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Соловей перестал петь. Оля собрала остатки еды и бросила под куст. А Лида завернула в газету скорлупки, хлебные крошки и положила в сумку. Стыдно было перед соловушкой оставлять мусор в лесу.</a:t>
            </a:r>
            <a:endParaRPr lang="en-US" sz="4000" b="1" dirty="0" smtClean="0"/>
          </a:p>
          <a:p>
            <a:endParaRPr lang="en-US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и перескажи 3 часть: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то анимирован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12__ah</Template>
  <TotalTime>175</TotalTime>
  <Words>497</Words>
  <Application>Microsoft Office PowerPoint</Application>
  <PresentationFormat>Экран (4:3)</PresentationFormat>
  <Paragraphs>64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Лето анимированный</vt:lpstr>
      <vt:lpstr>3 класс. Развитие речи.  Обучающее изложение. </vt:lpstr>
      <vt:lpstr>Презентацию подготовила</vt:lpstr>
      <vt:lpstr>Отгадайте загадку:</vt:lpstr>
      <vt:lpstr>Слайд 4</vt:lpstr>
      <vt:lpstr>Прочитайте текст:</vt:lpstr>
      <vt:lpstr>Ответьте на вопросы:</vt:lpstr>
      <vt:lpstr>Прочитай и перескажи 1 часть:</vt:lpstr>
      <vt:lpstr>Прочитай и перескажи 2 часть:</vt:lpstr>
      <vt:lpstr>Прочитай и перескажи 3 часть:</vt:lpstr>
      <vt:lpstr>Вставь пропущенные буквы:</vt:lpstr>
      <vt:lpstr>Напиши изложение по плану:</vt:lpstr>
      <vt:lpstr>Проверь свой текст, подчеркни орфограммы.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Изложение.</dc:title>
  <dc:creator>User</dc:creator>
  <cp:lastModifiedBy>User</cp:lastModifiedBy>
  <cp:revision>21</cp:revision>
  <dcterms:created xsi:type="dcterms:W3CDTF">2012-04-15T17:40:44Z</dcterms:created>
  <dcterms:modified xsi:type="dcterms:W3CDTF">2012-04-27T21:09:41Z</dcterms:modified>
</cp:coreProperties>
</file>