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66DF5-4F61-4919-9B27-9B29279052C8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CFEBC-F402-4D19-AA58-0B00D04FA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CFEBC-F402-4D19-AA58-0B00D04FA8E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72B5517-8635-426A-94A3-B7175873BF48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CD58FBC-8118-4B11-BAD4-6F638D8FB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5517-8635-426A-94A3-B7175873BF48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58FBC-8118-4B11-BAD4-6F638D8FB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5517-8635-426A-94A3-B7175873BF48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58FBC-8118-4B11-BAD4-6F638D8FB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5517-8635-426A-94A3-B7175873BF48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58FBC-8118-4B11-BAD4-6F638D8FB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72B5517-8635-426A-94A3-B7175873BF48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CD58FBC-8118-4B11-BAD4-6F638D8FB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5517-8635-426A-94A3-B7175873BF48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CD58FBC-8118-4B11-BAD4-6F638D8FB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5517-8635-426A-94A3-B7175873BF48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CD58FBC-8118-4B11-BAD4-6F638D8FB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5517-8635-426A-94A3-B7175873BF48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58FBC-8118-4B11-BAD4-6F638D8FB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B5517-8635-426A-94A3-B7175873BF48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58FBC-8118-4B11-BAD4-6F638D8FB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72B5517-8635-426A-94A3-B7175873BF48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CD58FBC-8118-4B11-BAD4-6F638D8FB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72B5517-8635-426A-94A3-B7175873BF48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CD58FBC-8118-4B11-BAD4-6F638D8FB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72B5517-8635-426A-94A3-B7175873BF48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CD58FBC-8118-4B11-BAD4-6F638D8FB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Дидактический материал</a:t>
            </a:r>
            <a:br>
              <a:rPr lang="ru-RU" dirty="0" smtClean="0"/>
            </a:br>
            <a:r>
              <a:rPr lang="ru-RU" dirty="0" smtClean="0"/>
              <a:t>по русскому языку</a:t>
            </a:r>
            <a:br>
              <a:rPr lang="ru-RU" dirty="0" smtClean="0"/>
            </a:br>
            <a:r>
              <a:rPr lang="ru-RU" dirty="0" smtClean="0"/>
              <a:t>для 3-4 классов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501008"/>
            <a:ext cx="5561994" cy="10709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Максимова Елена Николаевна,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ГБОУ СОШ №5</a:t>
            </a:r>
          </a:p>
          <a:p>
            <a:r>
              <a:rPr lang="ru-RU" dirty="0" smtClean="0"/>
              <a:t>Санкт-Петербург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 диктанты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презентациядиктанты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587" y="188640"/>
            <a:ext cx="8698953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презентация диктанты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277" y="0"/>
            <a:ext cx="9201277" cy="6858000"/>
          </a:xfrm>
        </p:spPr>
      </p:pic>
      <p:pic>
        <p:nvPicPr>
          <p:cNvPr id="7" name="Рисунок 6" descr="презентация диктанты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236" y="188640"/>
            <a:ext cx="8837252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диктанты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61812" y="1052736"/>
            <a:ext cx="47505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Диктант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7174" y="1916832"/>
            <a:ext cx="43251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«Лужа»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 descr="подснежник галант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924944"/>
            <a:ext cx="5040560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диктанты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-55508"/>
            <a:ext cx="9252520" cy="6913508"/>
          </a:xfrm>
        </p:spPr>
      </p:pic>
      <p:pic>
        <p:nvPicPr>
          <p:cNvPr id="5" name="Рисунок 4" descr="презентацияДиктанты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629" y="260648"/>
            <a:ext cx="8671371" cy="639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диктанты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презентацияДиктанты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6632"/>
            <a:ext cx="8471898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диктанты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презентация Диктанты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34058"/>
            <a:ext cx="7776864" cy="6160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диктанты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Рисунок 6" descr="презентация Диктанты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054" y="116632"/>
            <a:ext cx="8883180" cy="6615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хвойные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2108"/>
            <a:ext cx="9149167" cy="6890108"/>
          </a:xfrm>
        </p:spPr>
      </p:pic>
      <p:sp>
        <p:nvSpPr>
          <p:cNvPr id="5" name="TextBox 4"/>
          <p:cNvSpPr txBox="1"/>
          <p:nvPr/>
        </p:nvSpPr>
        <p:spPr>
          <a:xfrm>
            <a:off x="4499992" y="1340768"/>
            <a:ext cx="4644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Объяснительный диктант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               Друзья  леса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войные ель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Диктанты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776" y="2276872"/>
            <a:ext cx="5904656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Диктант</a:t>
            </a: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ru-RU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иви, воробей!»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войные детский са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35396"/>
            <a:ext cx="9324528" cy="6993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3392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Хвойный детский сад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войные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7763"/>
            <a:ext cx="9204264" cy="6865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116632"/>
            <a:ext cx="3707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Лес будет жить!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резентацияДиктанты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0202" y="0"/>
            <a:ext cx="9264202" cy="6957392"/>
          </a:xfrm>
        </p:spPr>
      </p:pic>
      <p:pic>
        <p:nvPicPr>
          <p:cNvPr id="7" name="Рисунок 6" descr="Презентация Диктан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300" y="876300"/>
            <a:ext cx="76454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Диктанты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5343" cy="6858000"/>
          </a:xfrm>
        </p:spPr>
      </p:pic>
      <p:pic>
        <p:nvPicPr>
          <p:cNvPr id="6" name="Рисунок 5" descr="к уроку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08742"/>
            <a:ext cx="4572000" cy="6460617"/>
          </a:xfrm>
          <a:prstGeom prst="rect">
            <a:avLst/>
          </a:prstGeom>
        </p:spPr>
      </p:pic>
      <p:pic>
        <p:nvPicPr>
          <p:cNvPr id="8" name="Рисунок 7" descr="воробей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88640"/>
            <a:ext cx="4264946" cy="652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Диктанты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831" y="0"/>
            <a:ext cx="9157831" cy="6972459"/>
          </a:xfrm>
        </p:spPr>
      </p:pic>
      <p:pic>
        <p:nvPicPr>
          <p:cNvPr id="5" name="Рисунок 4" descr="презентация Диктанты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8025102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Диктанты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9756576" cy="6972459"/>
          </a:xfrm>
        </p:spPr>
      </p:pic>
      <p:pic>
        <p:nvPicPr>
          <p:cNvPr id="5" name="Рисунок 4" descr="презентация Диктанты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548680"/>
            <a:ext cx="8877300" cy="591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 диктанты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5" name="Прямоугольник 4"/>
          <p:cNvSpPr/>
          <p:nvPr/>
        </p:nvSpPr>
        <p:spPr>
          <a:xfrm>
            <a:off x="5580112" y="836712"/>
            <a:ext cx="30203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Диктант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«Страх»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 диктанты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презентация диктанты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8389583" cy="6088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 диктанты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57391"/>
          </a:xfrm>
        </p:spPr>
      </p:pic>
      <p:pic>
        <p:nvPicPr>
          <p:cNvPr id="5" name="Рисунок 4" descr="горе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4139952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274</TotalTime>
  <Words>41</Words>
  <Application>Microsoft Office PowerPoint</Application>
  <PresentationFormat>Экран (4:3)</PresentationFormat>
  <Paragraphs>16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Дидактический материал по русскому языку для 3-4 классов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Максимова</dc:creator>
  <cp:lastModifiedBy>Максимова </cp:lastModifiedBy>
  <cp:revision>41</cp:revision>
  <dcterms:created xsi:type="dcterms:W3CDTF">2012-09-09T08:46:34Z</dcterms:created>
  <dcterms:modified xsi:type="dcterms:W3CDTF">2012-09-14T18:44:21Z</dcterms:modified>
</cp:coreProperties>
</file>