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4" r:id="rId5"/>
    <p:sldId id="258" r:id="rId6"/>
    <p:sldId id="259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9966"/>
    <a:srgbClr val="808000"/>
    <a:srgbClr val="9999FF"/>
    <a:srgbClr val="003300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142984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Предложение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2857496"/>
            <a:ext cx="6400800" cy="214314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Обобщить ….</a:t>
            </a:r>
          </a:p>
          <a:p>
            <a:pPr algn="l"/>
            <a:r>
              <a:rPr lang="ru-RU" sz="6000" b="1" spc="50" dirty="0" smtClean="0">
                <a:ln w="11430"/>
                <a:solidFill>
                  <a:srgbClr val="00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Закрепить ….</a:t>
            </a:r>
            <a:endParaRPr lang="ru-RU" sz="6000" b="1" spc="50" dirty="0">
              <a:ln w="11430"/>
              <a:solidFill>
                <a:srgbClr val="00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 r="1205" b="8000"/>
          <a:stretch>
            <a:fillRect/>
          </a:stretch>
        </p:blipFill>
        <p:spPr bwMode="auto">
          <a:xfrm>
            <a:off x="5214942" y="4000504"/>
            <a:ext cx="2984194" cy="20942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36" y="1500174"/>
            <a:ext cx="2071692" cy="20716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09" y="2143116"/>
            <a:ext cx="2009671" cy="274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4357693"/>
            <a:ext cx="2500330" cy="18843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4071934" y="2214554"/>
            <a:ext cx="45370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dirty="0">
                <a:solidFill>
                  <a:srgbClr val="009900"/>
                </a:solidFill>
              </a:rPr>
              <a:t> </a:t>
            </a:r>
            <a:r>
              <a:rPr lang="ru-RU" sz="8000" b="1" dirty="0">
                <a:solidFill>
                  <a:srgbClr val="009900"/>
                </a:solidFill>
              </a:rPr>
              <a:t> г   род</a:t>
            </a:r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4500562" y="2786058"/>
            <a:ext cx="50323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5643570" y="2786058"/>
            <a:ext cx="50323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4591" name="WordArt 15"/>
          <p:cNvSpPr>
            <a:spLocks noChangeArrowheads="1" noChangeShapeType="1" noTextEdit="1"/>
          </p:cNvSpPr>
          <p:nvPr/>
        </p:nvSpPr>
        <p:spPr bwMode="auto">
          <a:xfrm>
            <a:off x="5572132" y="2714620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</a:p>
        </p:txBody>
      </p:sp>
      <p:sp>
        <p:nvSpPr>
          <p:cNvPr id="24592" name="WordArt 16"/>
          <p:cNvSpPr>
            <a:spLocks noChangeArrowheads="1" noChangeShapeType="1" noTextEdit="1"/>
          </p:cNvSpPr>
          <p:nvPr/>
        </p:nvSpPr>
        <p:spPr bwMode="auto">
          <a:xfrm>
            <a:off x="4429124" y="2714620"/>
            <a:ext cx="647700" cy="703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mic Sans MS"/>
              </a:rPr>
              <a:t>о</a:t>
            </a:r>
            <a:endParaRPr lang="ru-RU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57224" y="4572008"/>
            <a:ext cx="72866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Участок земли, засеянный овощами, 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обычно обнесённый изгородью.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00034" y="4357694"/>
            <a:ext cx="7572428" cy="1522403"/>
          </a:xfrm>
          <a:prstGeom prst="rect">
            <a:avLst/>
          </a:prstGeom>
          <a:solidFill>
            <a:srgbClr val="FF9966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spcBef>
                <a:spcPct val="50000"/>
              </a:spcBef>
            </a:pPr>
            <a:endParaRPr lang="ru-RU" sz="32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28662" y="642918"/>
            <a:ext cx="7215238" cy="707886"/>
          </a:xfrm>
          <a:prstGeom prst="rect">
            <a:avLst/>
          </a:prstGeom>
          <a:solidFill>
            <a:srgbClr val="FF9966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Comic Sans MS" pitchFamily="66" charset="0"/>
              </a:rPr>
              <a:t>Огород – для семьи доход.</a:t>
            </a:r>
            <a:endParaRPr lang="ru-RU" sz="4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/>
          <a:srcRect r="2161" b="13793"/>
          <a:stretch>
            <a:fillRect/>
          </a:stretch>
        </p:blipFill>
        <p:spPr bwMode="auto">
          <a:xfrm>
            <a:off x="428596" y="2000240"/>
            <a:ext cx="3357586" cy="220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571472" y="4714884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п..м..</a:t>
            </a:r>
            <a:r>
              <a:rPr lang="ru-RU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</a:t>
            </a:r>
            <a:r>
              <a:rPr lang="ru-RU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св..ей бабушка на ..г..род.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5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8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5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590"/>
                  </p:tgtEl>
                </p:cond>
              </p:nextCondLst>
            </p:seq>
          </p:childTnLst>
        </p:cTn>
      </p:par>
    </p:tnLst>
    <p:bldLst>
      <p:bldP spid="24590" grpId="0" animBg="1"/>
      <p:bldP spid="24592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 descr="Крупное конфетти"/>
          <p:cNvSpPr>
            <a:spLocks/>
          </p:cNvSpPr>
          <p:nvPr/>
        </p:nvSpPr>
        <p:spPr bwMode="auto">
          <a:xfrm>
            <a:off x="1403350" y="6524625"/>
            <a:ext cx="5616575" cy="647700"/>
          </a:xfrm>
          <a:custGeom>
            <a:avLst/>
            <a:gdLst/>
            <a:ahLst/>
            <a:cxnLst>
              <a:cxn ang="0">
                <a:pos x="86" y="329"/>
              </a:cxn>
              <a:cxn ang="0">
                <a:pos x="152" y="255"/>
              </a:cxn>
              <a:cxn ang="0">
                <a:pos x="201" y="222"/>
              </a:cxn>
              <a:cxn ang="0">
                <a:pos x="292" y="165"/>
              </a:cxn>
              <a:cxn ang="0">
                <a:pos x="317" y="148"/>
              </a:cxn>
              <a:cxn ang="0">
                <a:pos x="341" y="140"/>
              </a:cxn>
              <a:cxn ang="0">
                <a:pos x="374" y="107"/>
              </a:cxn>
              <a:cxn ang="0">
                <a:pos x="522" y="74"/>
              </a:cxn>
              <a:cxn ang="0">
                <a:pos x="596" y="41"/>
              </a:cxn>
              <a:cxn ang="0">
                <a:pos x="1156" y="50"/>
              </a:cxn>
              <a:cxn ang="0">
                <a:pos x="1386" y="17"/>
              </a:cxn>
              <a:cxn ang="0">
                <a:pos x="1576" y="0"/>
              </a:cxn>
              <a:cxn ang="0">
                <a:pos x="2004" y="8"/>
              </a:cxn>
              <a:cxn ang="0">
                <a:pos x="2086" y="66"/>
              </a:cxn>
              <a:cxn ang="0">
                <a:pos x="2316" y="74"/>
              </a:cxn>
              <a:cxn ang="0">
                <a:pos x="2407" y="107"/>
              </a:cxn>
              <a:cxn ang="0">
                <a:pos x="2497" y="99"/>
              </a:cxn>
              <a:cxn ang="0">
                <a:pos x="2596" y="66"/>
              </a:cxn>
              <a:cxn ang="0">
                <a:pos x="2999" y="50"/>
              </a:cxn>
              <a:cxn ang="0">
                <a:pos x="3205" y="0"/>
              </a:cxn>
              <a:cxn ang="0">
                <a:pos x="3550" y="8"/>
              </a:cxn>
              <a:cxn ang="0">
                <a:pos x="3748" y="74"/>
              </a:cxn>
              <a:cxn ang="0">
                <a:pos x="3855" y="82"/>
              </a:cxn>
              <a:cxn ang="0">
                <a:pos x="3954" y="124"/>
              </a:cxn>
              <a:cxn ang="0">
                <a:pos x="4258" y="132"/>
              </a:cxn>
              <a:cxn ang="0">
                <a:pos x="4340" y="165"/>
              </a:cxn>
              <a:cxn ang="0">
                <a:pos x="4390" y="198"/>
              </a:cxn>
              <a:cxn ang="0">
                <a:pos x="4768" y="214"/>
              </a:cxn>
              <a:cxn ang="0">
                <a:pos x="4785" y="231"/>
              </a:cxn>
              <a:cxn ang="0">
                <a:pos x="4801" y="280"/>
              </a:cxn>
              <a:cxn ang="0">
                <a:pos x="5040" y="296"/>
              </a:cxn>
              <a:cxn ang="0">
                <a:pos x="4999" y="338"/>
              </a:cxn>
              <a:cxn ang="0">
                <a:pos x="4620" y="346"/>
              </a:cxn>
              <a:cxn ang="0">
                <a:pos x="3732" y="412"/>
              </a:cxn>
              <a:cxn ang="0">
                <a:pos x="3608" y="379"/>
              </a:cxn>
              <a:cxn ang="0">
                <a:pos x="2991" y="387"/>
              </a:cxn>
              <a:cxn ang="0">
                <a:pos x="2892" y="329"/>
              </a:cxn>
              <a:cxn ang="0">
                <a:pos x="1246" y="338"/>
              </a:cxn>
              <a:cxn ang="0">
                <a:pos x="358" y="329"/>
              </a:cxn>
              <a:cxn ang="0">
                <a:pos x="86" y="329"/>
              </a:cxn>
            </a:cxnLst>
            <a:rect l="0" t="0" r="r" b="b"/>
            <a:pathLst>
              <a:path w="5050" h="567">
                <a:moveTo>
                  <a:pt x="86" y="329"/>
                </a:moveTo>
                <a:cubicBezTo>
                  <a:pt x="110" y="306"/>
                  <a:pt x="127" y="275"/>
                  <a:pt x="152" y="255"/>
                </a:cubicBezTo>
                <a:cubicBezTo>
                  <a:pt x="167" y="243"/>
                  <a:pt x="186" y="234"/>
                  <a:pt x="201" y="222"/>
                </a:cubicBezTo>
                <a:cubicBezTo>
                  <a:pt x="234" y="195"/>
                  <a:pt x="248" y="176"/>
                  <a:pt x="292" y="165"/>
                </a:cubicBezTo>
                <a:cubicBezTo>
                  <a:pt x="300" y="159"/>
                  <a:pt x="308" y="153"/>
                  <a:pt x="317" y="148"/>
                </a:cubicBezTo>
                <a:cubicBezTo>
                  <a:pt x="325" y="144"/>
                  <a:pt x="334" y="144"/>
                  <a:pt x="341" y="140"/>
                </a:cubicBezTo>
                <a:cubicBezTo>
                  <a:pt x="429" y="88"/>
                  <a:pt x="287" y="160"/>
                  <a:pt x="374" y="107"/>
                </a:cubicBezTo>
                <a:cubicBezTo>
                  <a:pt x="415" y="82"/>
                  <a:pt x="474" y="86"/>
                  <a:pt x="522" y="74"/>
                </a:cubicBezTo>
                <a:cubicBezTo>
                  <a:pt x="547" y="58"/>
                  <a:pt x="569" y="51"/>
                  <a:pt x="596" y="41"/>
                </a:cubicBezTo>
                <a:cubicBezTo>
                  <a:pt x="848" y="49"/>
                  <a:pt x="906" y="58"/>
                  <a:pt x="1156" y="50"/>
                </a:cubicBezTo>
                <a:cubicBezTo>
                  <a:pt x="1233" y="33"/>
                  <a:pt x="1307" y="24"/>
                  <a:pt x="1386" y="17"/>
                </a:cubicBezTo>
                <a:cubicBezTo>
                  <a:pt x="1563" y="28"/>
                  <a:pt x="1463" y="22"/>
                  <a:pt x="1576" y="0"/>
                </a:cubicBezTo>
                <a:cubicBezTo>
                  <a:pt x="1719" y="3"/>
                  <a:pt x="1861" y="3"/>
                  <a:pt x="2004" y="8"/>
                </a:cubicBezTo>
                <a:cubicBezTo>
                  <a:pt x="2045" y="10"/>
                  <a:pt x="2043" y="63"/>
                  <a:pt x="2086" y="66"/>
                </a:cubicBezTo>
                <a:cubicBezTo>
                  <a:pt x="2163" y="71"/>
                  <a:pt x="2239" y="71"/>
                  <a:pt x="2316" y="74"/>
                </a:cubicBezTo>
                <a:cubicBezTo>
                  <a:pt x="2363" y="83"/>
                  <a:pt x="2364" y="96"/>
                  <a:pt x="2407" y="107"/>
                </a:cubicBezTo>
                <a:cubicBezTo>
                  <a:pt x="2437" y="104"/>
                  <a:pt x="2467" y="103"/>
                  <a:pt x="2497" y="99"/>
                </a:cubicBezTo>
                <a:cubicBezTo>
                  <a:pt x="2531" y="94"/>
                  <a:pt x="2562" y="68"/>
                  <a:pt x="2596" y="66"/>
                </a:cubicBezTo>
                <a:cubicBezTo>
                  <a:pt x="2829" y="53"/>
                  <a:pt x="2695" y="60"/>
                  <a:pt x="2999" y="50"/>
                </a:cubicBezTo>
                <a:cubicBezTo>
                  <a:pt x="3079" y="36"/>
                  <a:pt x="3121" y="9"/>
                  <a:pt x="3205" y="0"/>
                </a:cubicBezTo>
                <a:cubicBezTo>
                  <a:pt x="3316" y="14"/>
                  <a:pt x="3439" y="4"/>
                  <a:pt x="3550" y="8"/>
                </a:cubicBezTo>
                <a:cubicBezTo>
                  <a:pt x="3616" y="26"/>
                  <a:pt x="3680" y="66"/>
                  <a:pt x="3748" y="74"/>
                </a:cubicBezTo>
                <a:cubicBezTo>
                  <a:pt x="3784" y="78"/>
                  <a:pt x="3819" y="79"/>
                  <a:pt x="3855" y="82"/>
                </a:cubicBezTo>
                <a:cubicBezTo>
                  <a:pt x="3887" y="104"/>
                  <a:pt x="3920" y="106"/>
                  <a:pt x="3954" y="124"/>
                </a:cubicBezTo>
                <a:cubicBezTo>
                  <a:pt x="4057" y="113"/>
                  <a:pt x="4156" y="120"/>
                  <a:pt x="4258" y="132"/>
                </a:cubicBezTo>
                <a:cubicBezTo>
                  <a:pt x="4285" y="141"/>
                  <a:pt x="4315" y="151"/>
                  <a:pt x="4340" y="165"/>
                </a:cubicBezTo>
                <a:cubicBezTo>
                  <a:pt x="4357" y="175"/>
                  <a:pt x="4370" y="197"/>
                  <a:pt x="4390" y="198"/>
                </a:cubicBezTo>
                <a:cubicBezTo>
                  <a:pt x="4603" y="211"/>
                  <a:pt x="4477" y="205"/>
                  <a:pt x="4768" y="214"/>
                </a:cubicBezTo>
                <a:cubicBezTo>
                  <a:pt x="4774" y="220"/>
                  <a:pt x="4781" y="224"/>
                  <a:pt x="4785" y="231"/>
                </a:cubicBezTo>
                <a:cubicBezTo>
                  <a:pt x="4793" y="246"/>
                  <a:pt x="4784" y="276"/>
                  <a:pt x="4801" y="280"/>
                </a:cubicBezTo>
                <a:cubicBezTo>
                  <a:pt x="4901" y="304"/>
                  <a:pt x="4823" y="288"/>
                  <a:pt x="5040" y="296"/>
                </a:cubicBezTo>
                <a:cubicBezTo>
                  <a:pt x="5050" y="327"/>
                  <a:pt x="5033" y="337"/>
                  <a:pt x="4999" y="338"/>
                </a:cubicBezTo>
                <a:cubicBezTo>
                  <a:pt x="4873" y="343"/>
                  <a:pt x="4746" y="343"/>
                  <a:pt x="4620" y="346"/>
                </a:cubicBezTo>
                <a:cubicBezTo>
                  <a:pt x="4399" y="567"/>
                  <a:pt x="3947" y="184"/>
                  <a:pt x="3732" y="412"/>
                </a:cubicBezTo>
                <a:cubicBezTo>
                  <a:pt x="3690" y="401"/>
                  <a:pt x="3650" y="387"/>
                  <a:pt x="3608" y="379"/>
                </a:cubicBezTo>
                <a:cubicBezTo>
                  <a:pt x="3402" y="382"/>
                  <a:pt x="3197" y="395"/>
                  <a:pt x="2991" y="387"/>
                </a:cubicBezTo>
                <a:cubicBezTo>
                  <a:pt x="2973" y="386"/>
                  <a:pt x="2919" y="339"/>
                  <a:pt x="2892" y="329"/>
                </a:cubicBezTo>
                <a:cubicBezTo>
                  <a:pt x="2144" y="338"/>
                  <a:pt x="2031" y="345"/>
                  <a:pt x="1246" y="338"/>
                </a:cubicBezTo>
                <a:cubicBezTo>
                  <a:pt x="951" y="319"/>
                  <a:pt x="654" y="338"/>
                  <a:pt x="358" y="329"/>
                </a:cubicBezTo>
                <a:cubicBezTo>
                  <a:pt x="0" y="344"/>
                  <a:pt x="234" y="329"/>
                  <a:pt x="86" y="329"/>
                </a:cubicBezTo>
                <a:close/>
              </a:path>
            </a:pathLst>
          </a:custGeom>
          <a:pattFill prst="lgConfetti">
            <a:fgClr>
              <a:srgbClr val="808000"/>
            </a:fgClr>
            <a:bgClr>
              <a:srgbClr val="663300"/>
            </a:bgClr>
          </a:patt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099" name="Picture 3" descr="3521324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2000"/>
          </a:blip>
          <a:srcRect/>
          <a:stretch>
            <a:fillRect/>
          </a:stretch>
        </p:blipFill>
        <p:spPr bwMode="auto">
          <a:xfrm rot="-265832">
            <a:off x="1979613" y="620713"/>
            <a:ext cx="5975350" cy="6048375"/>
          </a:xfrm>
          <a:prstGeom prst="rect">
            <a:avLst/>
          </a:prstGeom>
          <a:noFill/>
        </p:spPr>
      </p:pic>
      <p:pic>
        <p:nvPicPr>
          <p:cNvPr id="4100" name="Picture 4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1476375" y="2565400"/>
            <a:ext cx="1225550" cy="1162050"/>
          </a:xfrm>
          <a:prstGeom prst="rect">
            <a:avLst/>
          </a:prstGeom>
          <a:noFill/>
        </p:spPr>
      </p:pic>
      <p:pic>
        <p:nvPicPr>
          <p:cNvPr id="4101" name="Picture 5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615173">
            <a:off x="2771775" y="2565400"/>
            <a:ext cx="1225550" cy="1162050"/>
          </a:xfrm>
          <a:prstGeom prst="rect">
            <a:avLst/>
          </a:prstGeom>
          <a:noFill/>
        </p:spPr>
      </p:pic>
      <p:pic>
        <p:nvPicPr>
          <p:cNvPr id="4102" name="Picture 6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484438" y="1268413"/>
            <a:ext cx="1225550" cy="1162050"/>
          </a:xfrm>
          <a:prstGeom prst="rect">
            <a:avLst/>
          </a:prstGeom>
          <a:noFill/>
        </p:spPr>
      </p:pic>
      <p:pic>
        <p:nvPicPr>
          <p:cNvPr id="4103" name="Picture 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5651500" y="4292600"/>
            <a:ext cx="1225550" cy="1162050"/>
          </a:xfrm>
          <a:prstGeom prst="rect">
            <a:avLst/>
          </a:prstGeom>
          <a:noFill/>
        </p:spPr>
      </p:pic>
      <p:pic>
        <p:nvPicPr>
          <p:cNvPr id="4104" name="Picture 8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4284663" y="765175"/>
            <a:ext cx="1225550" cy="1162050"/>
          </a:xfrm>
          <a:prstGeom prst="rect">
            <a:avLst/>
          </a:prstGeom>
          <a:noFill/>
        </p:spPr>
      </p:pic>
      <p:pic>
        <p:nvPicPr>
          <p:cNvPr id="4105" name="Picture 9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367849">
            <a:off x="6156325" y="2205038"/>
            <a:ext cx="1225550" cy="1162050"/>
          </a:xfrm>
          <a:prstGeom prst="rect">
            <a:avLst/>
          </a:prstGeom>
          <a:noFill/>
        </p:spPr>
      </p:pic>
      <p:pic>
        <p:nvPicPr>
          <p:cNvPr id="4106" name="Picture 10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030317">
            <a:off x="6516688" y="3573463"/>
            <a:ext cx="1225550" cy="1162050"/>
          </a:xfrm>
          <a:prstGeom prst="rect">
            <a:avLst/>
          </a:prstGeom>
          <a:noFill/>
        </p:spPr>
      </p:pic>
      <p:pic>
        <p:nvPicPr>
          <p:cNvPr id="4107" name="Picture 11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960517">
            <a:off x="2195513" y="3933825"/>
            <a:ext cx="1225550" cy="1162050"/>
          </a:xfrm>
          <a:prstGeom prst="rect">
            <a:avLst/>
          </a:prstGeom>
          <a:noFill/>
        </p:spPr>
      </p:pic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468313" y="260350"/>
            <a:ext cx="2879725" cy="865188"/>
          </a:xfrm>
          <a:prstGeom prst="cloudCallout">
            <a:avLst>
              <a:gd name="adj1" fmla="val -34343"/>
              <a:gd name="adj2" fmla="val 41194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-252413" y="188913"/>
            <a:ext cx="2232026" cy="792162"/>
          </a:xfrm>
          <a:prstGeom prst="cloudCallout">
            <a:avLst>
              <a:gd name="adj1" fmla="val -17356"/>
              <a:gd name="adj2" fmla="val 14931"/>
            </a:avLst>
          </a:prstGeom>
          <a:gradFill rotWithShape="1">
            <a:gsLst>
              <a:gs pos="0">
                <a:schemeClr val="accent1"/>
              </a:gs>
              <a:gs pos="100000">
                <a:srgbClr val="3B3B3B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pic>
        <p:nvPicPr>
          <p:cNvPr id="4110" name="Picture 14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-2734379">
            <a:off x="5835650" y="1012825"/>
            <a:ext cx="1225550" cy="1162050"/>
          </a:xfrm>
          <a:prstGeom prst="rect">
            <a:avLst/>
          </a:prstGeom>
          <a:noFill/>
        </p:spPr>
      </p:pic>
      <p:pic>
        <p:nvPicPr>
          <p:cNvPr id="4111" name="Picture 1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016.wav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604250" y="6308725"/>
            <a:ext cx="304800" cy="304800"/>
          </a:xfrm>
          <a:prstGeom prst="rect">
            <a:avLst/>
          </a:prstGeom>
          <a:noFill/>
        </p:spPr>
      </p:pic>
      <p:pic>
        <p:nvPicPr>
          <p:cNvPr id="4112" name="Picture 16" descr="Ёжик1"/>
          <p:cNvPicPr>
            <a:picLocks noChangeAspect="1" noChangeArrowheads="1"/>
          </p:cNvPicPr>
          <p:nvPr/>
        </p:nvPicPr>
        <p:blipFill>
          <a:blip r:embed="rId7">
            <a:lum bright="-6000"/>
          </a:blip>
          <a:srcRect/>
          <a:stretch>
            <a:fillRect/>
          </a:stretch>
        </p:blipFill>
        <p:spPr bwMode="auto">
          <a:xfrm rot="429975">
            <a:off x="9396413" y="5767388"/>
            <a:ext cx="1457325" cy="1090612"/>
          </a:xfrm>
          <a:prstGeom prst="rect">
            <a:avLst/>
          </a:prstGeom>
          <a:noFill/>
        </p:spPr>
      </p:pic>
      <p:pic>
        <p:nvPicPr>
          <p:cNvPr id="4113" name="Picture 17" descr="079513_33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</a:blip>
          <a:srcRect l="36620" t="63802" r="32491"/>
          <a:stretch>
            <a:fillRect/>
          </a:stretch>
        </p:blipFill>
        <p:spPr bwMode="auto">
          <a:xfrm rot="1223036">
            <a:off x="4716463" y="1989138"/>
            <a:ext cx="1225550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6 L 0.07465 0.8812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" y="4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7037E-6 L 0.14549 0.650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 L -0.06702 0.692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3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62 -0.04259 L 0.40139 0.2893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1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11621 C 0.0717 -0.11621 0.12778 -0.04144 0.12778 0.05046 C 0.12778 0.14236 0.0717 0.21713 0.00278 0.21713 C -0.06615 0.21713 -0.12222 0.14236 -0.12222 0.05046 C -0.12222 -0.04144 -0.06615 -0.11621 0.00278 -0.11621 Z " pathEditMode="relative" rAng="0" ptsTypes="fffff">
                                      <p:cBhvr>
                                        <p:cTn id="20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2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07407E-6 L 0.99219 -0.05232 " pathEditMode="relative" rAng="0" ptsTypes="AA">
                                      <p:cBhvr>
                                        <p:cTn id="32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1.12222 -0.03658 " pathEditMode="relative" rAng="0" ptsTypes="AA">
                                      <p:cBhvr>
                                        <p:cTn id="39" dur="5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1" y="-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2000"/>
                            </p:stCondLst>
                            <p:childTnLst>
                              <p:par>
                                <p:cTn id="4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8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1" dur="2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0"/>
                            </p:stCondLst>
                            <p:childTnLst>
                              <p:par>
                                <p:cTn id="53" presetID="2" presetClass="exit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30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9000"/>
                            </p:stCondLst>
                            <p:childTnLst>
                              <p:par>
                                <p:cTn id="58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3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3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000"/>
                            </p:stCondLst>
                            <p:childTnLst>
                              <p:par>
                                <p:cTn id="6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54427 0.01019 " pathEditMode="relative" rAng="0" ptsTypes="AA">
                                      <p:cBhvr>
                                        <p:cTn id="64" dur="5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7000"/>
                            </p:stCondLst>
                            <p:childTnLst>
                              <p:par>
                                <p:cTn id="66" presetID="10" presetClass="entr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1000"/>
                            </p:stCondLst>
                            <p:childTnLst>
                              <p:par>
                                <p:cTn id="7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-0.00399 0.4717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3000"/>
                            </p:stCondLst>
                            <p:childTnLst>
                              <p:par>
                                <p:cTn id="73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8000"/>
                            </p:stCondLst>
                            <p:childTnLst>
                              <p:par>
                                <p:cTn id="82" presetID="1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22 0.03148 C -0.07761 -0.11111 -0.07188 -0.33611 0.03489 -0.4699 C 0.14184 -0.60301 0.31041 -0.5949 0.41076 -0.45231 C 0.51076 -0.30926 0.50503 -0.08495 0.39826 0.04861 C 0.29097 0.18218 0.12239 0.17454 0.02222 0.03148 Z " pathEditMode="relative" rAng="13617341" ptsTypes="fffff">
                                      <p:cBhvr>
                                        <p:cTn id="83" dur="3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" y="-242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9" presetClass="entr" presetSubtype="1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7000"/>
                            </p:stCondLst>
                            <p:childTnLst>
                              <p:par>
                                <p:cTn id="8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11"/>
                </p:tgtEl>
              </p:cMediaNode>
            </p:audio>
          </p:childTnLst>
        </p:cTn>
      </p:par>
    </p:tnLst>
    <p:bldLst>
      <p:bldP spid="4108" grpId="0" animBg="1"/>
      <p:bldP spid="4108" grpId="1" animBg="1"/>
      <p:bldP spid="4109" grpId="0" animBg="1"/>
      <p:bldP spid="410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928794" y="357166"/>
            <a:ext cx="5429288" cy="326866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Зашуршала под ногами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Разноцветная листва.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За окошком у берёзы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Пожелтела голова.</a:t>
            </a:r>
          </a:p>
          <a:p>
            <a:pPr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Богдарин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428728" y="3429000"/>
            <a:ext cx="7072362" cy="3429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Рисует осень жёлтый сад, 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Рисует лес багряный.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И листья по ветру летят,</a:t>
            </a:r>
          </a:p>
          <a:p>
            <a:pPr>
              <a:buNone/>
            </a:pP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Как птичьи караваны.</a:t>
            </a:r>
          </a:p>
          <a:p>
            <a:pPr algn="r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Виктор Лунин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pPr algn="l"/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Зашуршала под ногами</a:t>
            </a:r>
            <a:b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Разноцветная листва.</a:t>
            </a:r>
            <a:b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окошком у берёзы</a:t>
            </a:r>
            <a:b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Пожелтела голова.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4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sz="48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Богдарин</a:t>
            </a:r>
            <a:endParaRPr lang="ru-RU" sz="48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812"/>
            <a:ext cx="8989784" cy="684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305654">
            <a:off x="1214414" y="1928802"/>
            <a:ext cx="7000924" cy="2857520"/>
          </a:xfrm>
        </p:spPr>
        <p:txBody>
          <a:bodyPr>
            <a:normAutofit fontScale="90000"/>
          </a:bodyPr>
          <a:lstStyle/>
          <a:p>
            <a: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Зашуршала под ногами</a:t>
            </a:r>
            <a:b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Разноцветная листва.</a:t>
            </a:r>
            <a:b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 окошком у берёзы</a:t>
            </a:r>
            <a:b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ln w="1905"/>
                <a:solidFill>
                  <a:srgbClr val="8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Пожелтела голова.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Андрей </a:t>
            </a:r>
            <a:r>
              <a:rPr lang="ru-RU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Богдарин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84</Words>
  <PresentationFormat>Экран (4:3)</PresentationFormat>
  <Paragraphs>22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Предложение</vt:lpstr>
      <vt:lpstr>Слайд 2</vt:lpstr>
      <vt:lpstr>Слайд 3</vt:lpstr>
      <vt:lpstr>Слайд 4</vt:lpstr>
      <vt:lpstr>Слайд 5</vt:lpstr>
      <vt:lpstr>Зашуршала под ногами Разноцветная листва. За окошком у берёзы Пожелтела голова.                       Андрей Богдарин</vt:lpstr>
      <vt:lpstr>Зашуршала под ногами Разноцветная листва. За окошком у берёзы Пожелтела голова.                       Андрей Богдарин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Elena</cp:lastModifiedBy>
  <cp:revision>33</cp:revision>
  <dcterms:modified xsi:type="dcterms:W3CDTF">2011-11-20T13:34:38Z</dcterms:modified>
</cp:coreProperties>
</file>