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E6295-595E-431F-B86A-FE90D65A984A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B3B92-63C6-42FE-AF51-EC9F6D47A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EFAFDD-44A6-4907-8160-B1740FD27B7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3F6D73-107A-46CD-9DE1-C64637C7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ложк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5" y="1071546"/>
            <a:ext cx="3714776" cy="4714908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00562" y="500042"/>
            <a:ext cx="3500462" cy="5929354"/>
          </a:xfrm>
        </p:spPr>
        <p:txBody>
          <a:bodyPr>
            <a:normAutofit fontScale="92500" lnSpcReduction="10000"/>
          </a:bodyPr>
          <a:lstStyle/>
          <a:p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ИЗОБРАЖЕНИЕ ПРИРОДЫ И НОЧИ В ПОВЕСТЯХ  Н.В. ГОГОЛЯ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«ВЕЧЕРА НА ХУТОРЕ БЛИЗ ДИКАНЬКИ»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цветок папоротника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4786314" y="1643050"/>
            <a:ext cx="344424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4071966" cy="51435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 ПОВЕСТИ «ВЕЧЕР НА КАНУНЕ ИВАНА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КУПАЛА»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НОЧЬЮ ПЕТРУСЬ НАХОДИТ ЦВЕТОК ПАПОРОТНИКА И УБИВАЕТ МЛАДШЕГО БРАТА СВОЕЙ НЕВЕСТЫ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йская ночь 2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2071670" y="1643050"/>
            <a:ext cx="5429288" cy="44291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«МАЙСКОЙ НОЧИ» НОЧЬЮ ПАНОЧКА-УТОПЛЕННИЦА ПОМОГАЕТ  ЛЕВКО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ночь страшной мести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1643042" y="785794"/>
            <a:ext cx="3226703" cy="4420583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15074" y="2000240"/>
            <a:ext cx="1984248" cy="3733800"/>
          </a:xfrm>
        </p:spPr>
        <p:txBody>
          <a:bodyPr>
            <a:normAutofit fontScale="62500" lnSpcReduction="20000"/>
          </a:bodyPr>
          <a:lstStyle/>
          <a:p>
            <a:endParaRPr lang="ru-RU" sz="2400" dirty="0" smtClean="0"/>
          </a:p>
          <a:p>
            <a:r>
              <a:rPr lang="ru-RU" sz="2800" dirty="0" smtClean="0"/>
              <a:t>«в час, когда вечерняя заря тухнет, еще не являются звезды, не горит месяц, а уже страшно ходить по лесу, Катерина…бегает поздно… и ищет отца»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1000108"/>
            <a:ext cx="2857520" cy="10668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</a:t>
            </a:r>
            <a:r>
              <a:rPr lang="ru-RU" sz="3200" dirty="0" smtClean="0"/>
              <a:t>ПОВЕСТЬ</a:t>
            </a:r>
            <a:r>
              <a:rPr sz="3200" smtClean="0"/>
              <a:t/>
            </a:r>
            <a:br>
              <a:rPr sz="3200" smtClean="0"/>
            </a:br>
            <a:r>
              <a:rPr lang="ru-RU" sz="3200" dirty="0" smtClean="0"/>
              <a:t>   СТРАШНАЯ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</a:t>
            </a:r>
            <a:r>
              <a:rPr lang="ru-RU" sz="3200" dirty="0" smtClean="0"/>
              <a:t>    МЕСТЬ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колдованное место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1857357" y="2000241"/>
            <a:ext cx="6143668" cy="378621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sz="280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НОЧЬЮ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ДЕД В ПОИСКАХ КЛАДА ПОПАДАЕТ В ЗАКОЛДОВАННОЕ МЕСТО, ГДЕ ЕГО ПУГАЮТ БАРАНЬИ ГОЛОВЫ, МЕДВЕДЬ, ПТИЧИЙ НОС. (ПОВЕСТЬ»ЗАКОЛДОВАННОЕ МЕСТО»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1038" cy="60007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ВЕЧЕРАМ Н.В.ГОГОЛЬ УХОДИЛ В </a:t>
            </a:r>
            <a:r>
              <a:rPr lang="ru-RU" sz="2200" dirty="0" smtClean="0"/>
              <a:t>ОТВЕДЕННУЮ ЕМУ КОМНАТУ И РАБОТАЛ. «ВЕЧЕРА…» ПИСАЛИСЬ ВЕЧЕРОМ, НОЧЬЮ. МОЖЕТ, ПОЭТОМУ ТАК ВДОХНОВЕННО ОПИСАНА НОЧЬ, ТИШИНА НОЧИ И ЗАВОРАЖИВАЮЩИЕ НОЧНЫЕ СНЫ. ГОГОЛЬ – ПОЭТ НОЧИ: «НОЧЬ ПЕРЕД РОЖДЕСТВОМ», «МАЙСКАЯ НОЧЬ ИЛИ УТОПЛЕННИЦА». НА НОЧЬ ПАДАЮТ ФАНТАСТИЧЕСКИЕ СОБЫТИЯ «СОРОЧИНСКОЙ НОЧИ», НОЧЬЮ СОВЕРШАЕТСЯ УБИЙСТВО В «ВЕЧЕРЕ НА КАНУНЕ ИВАНА КУПАЛА»,  МЕСТЬ  В «СТРАШНОЙ МЕСТИ». ПО НОЧАМ  МОРОЧАТ ЧЕРТИ  ГЕРОЕВ В «ПРОПАВШЕЙ ГРАМОТЕ» И «ЗАКОЛДОВАННОМ МЕСТЕ». ПОЗЖЕ ВРЕМЕНЕМ ПИСАНИЯ ДЛЯ ГОГОЛЯ СТАНЕТ ТОЛЬКО УТРО, НО В ТУ ПОРУ, В ПОРУ НАЧАЛА СВОИХ ЛИТЕРАТУРНЫХ ЗАНЯТИЙ, ОН ВЫНУЖДЕН БУДЕТ ОТДАВАТЬ ЕМУ ЧАСЫ, ПРЕДНАЗНАЧЕННЫЕ ДЛЯ СНА»,- ПИСАЛ ИГОРЬ ЗОЛОТУССКИЙ В БИОГРАФИЧЕСКОЙ КНИГЕ «ГОГОЛЬ»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голь за работой.jpg"/>
          <p:cNvPicPr>
            <a:picLocks noGrp="1" noChangeAspect="1"/>
          </p:cNvPicPr>
          <p:nvPr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1857356" y="1571612"/>
            <a:ext cx="6000792" cy="47149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голь пишет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1643042" y="1285860"/>
            <a:ext cx="6215106" cy="51435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ездная ночь 8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1537486" y="1524000"/>
            <a:ext cx="6069027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              </a:t>
            </a:r>
            <a:r>
              <a:rPr lang="ru-RU" dirty="0" smtClean="0"/>
              <a:t>ПОСЛЕДНИЙ </a:t>
            </a:r>
            <a:r>
              <a:rPr lang="ru-RU" dirty="0" smtClean="0"/>
              <a:t>ДЕНЬ ПЕРЕД </a:t>
            </a:r>
            <a:r>
              <a:rPr smtClean="0"/>
              <a:t>    </a:t>
            </a:r>
            <a:r>
              <a:rPr lang="ru-RU" dirty="0" smtClean="0"/>
              <a:t>РОЖДЕСТВОМ </a:t>
            </a:r>
            <a:r>
              <a:rPr lang="ru-RU" dirty="0" smtClean="0"/>
              <a:t>ПРОШЁЛ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чь в дикиньке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643051"/>
            <a:ext cx="5715040" cy="42862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</a:t>
            </a:r>
            <a:r>
              <a:rPr lang="ru-RU" dirty="0" smtClean="0"/>
              <a:t>ГЛЯНУЛИ   </a:t>
            </a:r>
            <a:r>
              <a:rPr lang="ru-RU" dirty="0" smtClean="0"/>
              <a:t>ЗВЁЗДЫ.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вездное небо 2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1428728" y="1785926"/>
            <a:ext cx="6069027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429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МЕСЯЦ ВЕЛИЧАВО ПОДНЯЛСЯ НА </a:t>
            </a:r>
            <a:r>
              <a:rPr smtClean="0"/>
              <a:t>  </a:t>
            </a:r>
            <a:r>
              <a:rPr lang="ru-RU" dirty="0" smtClean="0"/>
              <a:t>НЕБО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ночь 10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3714744" y="642918"/>
            <a:ext cx="3771900" cy="5715000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28736"/>
            <a:ext cx="3008313" cy="469742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ПОСВЯТИТЬ ДОБРЫМ ЛЮДЯМ  И ВСЕМУ  МИРУ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лядки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1309456" y="1524000"/>
            <a:ext cx="6525087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      </a:t>
            </a:r>
            <a:r>
              <a:rPr lang="ru-RU" dirty="0" smtClean="0"/>
              <a:t>ЧТОБЫ </a:t>
            </a:r>
            <a:r>
              <a:rPr lang="ru-RU" dirty="0" smtClean="0"/>
              <a:t>ВСЕМ БЫЛО ВЕСЕЛО КОЛЯДОВАТЬ И СЛАВИТЬ ХРИСТА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МОРОЗИЛО СИЛЬНЕЕ, ЧЕМ С УТРА; НО ЗАТО ТАК БЫЛО ТИХО, ЧТО СКРИП МОРОЗА ПОД НОГАМИ СЛЫШАЛСЯ ЗА ПОЛВЕРСТЫ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3571899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ИЗОБРАЖЕНИЕ НОЧИ В ПОВЕСТЯХ Н.В.ГОГОЛЯ</a:t>
            </a:r>
            <a:br>
              <a:rPr lang="ru-RU" dirty="0" smtClean="0"/>
            </a:br>
            <a:r>
              <a:rPr lang="ru-RU" dirty="0" smtClean="0"/>
              <a:t>«ВЕЧЕРА НА ХУТОРЕ БЛИЗ ДИКАНЬКИ»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узнец летит на черте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1643042" y="1857364"/>
            <a:ext cx="6068291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92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                В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НОЧЬ ПЕРЕД РОЖДЕСТВОМ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           ВАКУЛА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НА ЧЕРТЕ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         ЛЕТИТ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  ПЕРЕРБУРГ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183</TotalTime>
  <Words>305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Слайд 1</vt:lpstr>
      <vt:lpstr>              ПОСЛЕДНИЙ ДЕНЬ ПЕРЕД     РОЖДЕСТВОМ ПРОШЁЛ</vt:lpstr>
      <vt:lpstr>               ГЛЯНУЛИ   ЗВЁЗДЫ.</vt:lpstr>
      <vt:lpstr>МЕСЯЦ ВЕЛИЧАВО ПОДНЯЛСЯ НА   НЕБО</vt:lpstr>
      <vt:lpstr>Слайд 5</vt:lpstr>
      <vt:lpstr>      ЧТОБЫ ВСЕМ БЫЛО ВЕСЕЛО КОЛЯДОВАТЬ И СЛАВИТЬ ХРИСТА</vt:lpstr>
      <vt:lpstr>МОРОЗИЛО СИЛЬНЕЕ, ЧЕМ С УТРА; НО ЗАТО ТАК БЫЛО ТИХО, ЧТО СКРИП МОРОЗА ПОД НОГАМИ СЛЫШАЛСЯ ЗА ПОЛВЕРСТЫ</vt:lpstr>
      <vt:lpstr>ИЗОБРАЖЕНИЕ НОЧИ В ПОВЕСТЯХ Н.В.ГОГОЛЯ «ВЕЧЕРА НА ХУТОРЕ БЛИЗ ДИКАНЬКИ»</vt:lpstr>
      <vt:lpstr>                 В НОЧЬ ПЕРЕД РОЖДЕСТВОМ             ВАКУЛА НА ЧЕРТЕ           ЛЕТИТ В    ПЕРЕРБУРГ</vt:lpstr>
      <vt:lpstr> В ПОВЕСТИ «ВЕЧЕР НА КАНУНЕ ИВАНА КУПАЛА» НОЧЬЮ ПЕТРУСЬ НАХОДИТ ЦВЕТОК ПАПОРОТНИКА И УБИВАЕТ МЛАДШЕГО БРАТА СВОЕЙ НЕВЕСТЫ</vt:lpstr>
      <vt:lpstr>В «МАЙСКОЙ НОЧИ» НОЧЬЮ ПАНОЧКА-УТОПЛЕННИЦА ПОМОГАЕТ  ЛЕВКО</vt:lpstr>
      <vt:lpstr>      ПОВЕСТЬ    СТРАШНАЯ        МЕСТЬ»</vt:lpstr>
      <vt:lpstr>        НОЧЬЮ ДЕД В ПОИСКАХ КЛАДА ПОПАДАЕТ В ЗАКОЛДОВАННОЕ МЕСТО, ГДЕ ЕГО ПУГАЮТ БАРАНЬИ ГОЛОВЫ, МЕДВЕДЬ, ПТИЧИЙ НОС. (ПОВЕСТЬ»ЗАКОЛДОВАННОЕ МЕСТО»</vt:lpstr>
      <vt:lpstr>ПО ВЕЧЕРАМ Н.В.ГОГОЛЬ УХОДИЛ В ОТВЕДЕННУЮ ЕМУ КОМНАТУ И РАБОТАЛ. «ВЕЧЕРА…» ПИСАЛИСЬ ВЕЧЕРОМ, НОЧЬЮ. МОЖЕТ, ПОЭТОМУ ТАК ВДОХНОВЕННО ОПИСАНА НОЧЬ, ТИШИНА НОЧИ И ЗАВОРАЖИВАЮЩИЕ НОЧНЫЕ СНЫ. ГОГОЛЬ – ПОЭТ НОЧИ: «НОЧЬ ПЕРЕД РОЖДЕСТВОМ», «МАЙСКАЯ НОЧЬ ИЛИ УТОПЛЕННИЦА». НА НОЧЬ ПАДАЮТ ФАНТАСТИЧЕСКИЕ СОБЫТИЯ «СОРОЧИНСКОЙ НОЧИ», НОЧЬЮ СОВЕРШАЕТСЯ УБИЙСТВО В «ВЕЧЕРЕ НА КАНУНЕ ИВАНА КУПАЛА»,  МЕСТЬ  В «СТРАШНОЙ МЕСТИ». ПО НОЧАМ  МОРОЧАТ ЧЕРТИ  ГЕРОЕВ В «ПРОПАВШЕЙ ГРАМОТЕ» И «ЗАКОЛДОВАННОМ МЕСТЕ». ПОЗЖЕ ВРЕМЕНЕМ ПИСАНИЯ ДЛЯ ГОГОЛЯ СТАНЕТ ТОЛЬКО УТРО, НО В ТУ ПОРУ, В ПОРУ НАЧАЛА СВОИХ ЛИТЕРАТУРНЫХ ЗАНЯТИЙ, ОН ВЫНУЖДЕН БУДЕТ ОТДАВАТЬ ЕМУ ЧАСЫ, ПРЕДНАЗНАЧЕННЫЕ ДЛЯ СНА»,- ПИСАЛ ИГОРЬ ЗОЛОТУССКИЙ В БИОГРАФИЧЕСКОЙ КНИГЕ «ГОГОЛЬ»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2010-12-14T11:07:02Z</dcterms:created>
  <dcterms:modified xsi:type="dcterms:W3CDTF">2010-12-16T20:11:16Z</dcterms:modified>
</cp:coreProperties>
</file>