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syhotests.ru/archives/1597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best-info-product.ru/?p=21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1"/>
          <p:cNvSpPr>
            <a:spLocks noChangeArrowheads="1"/>
          </p:cNvSpPr>
          <p:nvPr/>
        </p:nvSpPr>
        <p:spPr bwMode="auto">
          <a:xfrm>
            <a:off x="2195736" y="1959826"/>
            <a:ext cx="6948264" cy="1569660"/>
          </a:xfrm>
          <a:prstGeom prst="rect">
            <a:avLst/>
          </a:prstGeom>
          <a:solidFill>
            <a:srgbClr val="F5F5D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Чтобы стать 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hlinkClick r:id="rId2" tooltip="лидер"/>
              </a:rPr>
              <a:t>лидером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 класса, необходимо соблюдение основных принципов.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76672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Во-первых</a:t>
            </a:r>
            <a:r>
              <a:rPr lang="ru-RU" sz="3200" dirty="0" smtClean="0"/>
              <a:t>, нужно иметь уверенность в своих силах. Если её не хватает, то нужно работать над собой, создавая или вливаясь в те ситуации, когда нужно принимать то или иное ответственное решение. Такие ситуации формируют не только определённый опыт у ребёнка, но также и укрепляют его характер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1"/>
          <p:cNvSpPr>
            <a:spLocks noChangeArrowheads="1"/>
          </p:cNvSpPr>
          <p:nvPr/>
        </p:nvSpPr>
        <p:spPr bwMode="auto">
          <a:xfrm>
            <a:off x="539552" y="963034"/>
            <a:ext cx="7488832" cy="4401205"/>
          </a:xfrm>
          <a:prstGeom prst="rect">
            <a:avLst/>
          </a:prstGeom>
          <a:solidFill>
            <a:srgbClr val="F5F5D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Во-вторых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необходимо стараться быть примером в классе, увлекать за собой других, делать так, чтобы одноклассники постоянно нуждались в помощи или совете. А для этого постоянно нужно развиваться, обогащаться знаниями, и, даже если с учёбой не всё хорошо, думать о том,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9A359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 tooltip="как стать отличником"/>
              </a:rPr>
              <a:t>как стать отличником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И даже не отличником, а человеком, владеющим той информации, которой не владеют другие ученики.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1"/>
          <p:cNvSpPr>
            <a:spLocks noChangeArrowheads="1"/>
          </p:cNvSpPr>
          <p:nvPr/>
        </p:nvSpPr>
        <p:spPr bwMode="auto">
          <a:xfrm>
            <a:off x="467544" y="2836789"/>
            <a:ext cx="799288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В-третьих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нужно соблюдать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требования школьного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дресс-кода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1"/>
          <p:cNvSpPr>
            <a:spLocks noChangeArrowheads="1"/>
          </p:cNvSpPr>
          <p:nvPr/>
        </p:nvSpPr>
        <p:spPr bwMode="auto">
          <a:xfrm>
            <a:off x="971600" y="941113"/>
            <a:ext cx="72008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В-четвёртых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заниматься физкультурой и спортом, иметь здоровое тело. Дети часто восхищаются одноклассниками, которые могут постоять за себя и за других, являются физически сильными и выносливыми.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1"/>
          <p:cNvSpPr>
            <a:spLocks noChangeArrowheads="1"/>
          </p:cNvSpPr>
          <p:nvPr/>
        </p:nvSpPr>
        <p:spPr bwMode="auto">
          <a:xfrm>
            <a:off x="395536" y="1118398"/>
            <a:ext cx="705678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В-пятых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стараться всегда быть среди коллектива, не уединяться.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И, самым главным, является умение держать слово и доводить дела до логического конца.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/>
          <a:lstStyle/>
          <a:p>
            <a:r>
              <a:rPr lang="ru-RU" b="1" dirty="0" smtClean="0"/>
              <a:t>ТЕСТ НА ЛИДЕРСТВО:</a:t>
            </a:r>
            <a:endParaRPr lang="ru-RU" dirty="0" smtClean="0"/>
          </a:p>
          <a:p>
            <a:pPr lvl="0"/>
            <a:r>
              <a:rPr lang="ru-RU" b="1" dirty="0" smtClean="0"/>
              <a:t>Кого вы считаете примером в классе во всех отношениях?</a:t>
            </a:r>
            <a:endParaRPr lang="ru-RU" dirty="0" smtClean="0"/>
          </a:p>
          <a:p>
            <a:pPr lvl="0"/>
            <a:r>
              <a:rPr lang="ru-RU" b="1" dirty="0" smtClean="0"/>
              <a:t>Кого вы считаете самым приветливым в классе?</a:t>
            </a:r>
            <a:endParaRPr lang="ru-RU" dirty="0" smtClean="0"/>
          </a:p>
          <a:p>
            <a:pPr lvl="0"/>
            <a:r>
              <a:rPr lang="ru-RU" b="1" dirty="0" smtClean="0"/>
              <a:t>Кого вы считаете самым  Внимательным и пунктуальным?</a:t>
            </a:r>
            <a:endParaRPr lang="ru-RU" dirty="0" smtClean="0"/>
          </a:p>
          <a:p>
            <a:pPr lvl="0"/>
            <a:r>
              <a:rPr lang="ru-RU" b="1" dirty="0" smtClean="0"/>
              <a:t>Кто в вашем классе способен оценить сверстников, похвалить, поругать?</a:t>
            </a:r>
            <a:endParaRPr lang="ru-RU" dirty="0" smtClean="0"/>
          </a:p>
          <a:p>
            <a:pPr lvl="0"/>
            <a:r>
              <a:rPr lang="ru-RU" b="1" dirty="0" smtClean="0"/>
              <a:t>Назовите своего одноклассника, которого бы вы во всем прислушивались?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223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</cp:revision>
  <dcterms:modified xsi:type="dcterms:W3CDTF">2013-09-12T07:26:47Z</dcterms:modified>
</cp:coreProperties>
</file>