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B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2.wmf"/><Relationship Id="rId6" Type="http://schemas.openxmlformats.org/officeDocument/2006/relationships/image" Target="../media/image10.wmf"/><Relationship Id="rId5" Type="http://schemas.openxmlformats.org/officeDocument/2006/relationships/image" Target="../media/image6.wmf"/><Relationship Id="rId10" Type="http://schemas.openxmlformats.org/officeDocument/2006/relationships/image" Target="../media/image14.wmf"/><Relationship Id="rId4" Type="http://schemas.openxmlformats.org/officeDocument/2006/relationships/image" Target="../media/image3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2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D246-0E65-4336-AE18-C5FA363C1924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46CC-DD71-4ADB-891D-C33F88BD2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8.pn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оска\2a0ec505a7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71B03"/>
                </a:solidFill>
                <a:latin typeface="Cambria Math" pitchFamily="18" charset="0"/>
                <a:ea typeface="Cambria Math" pitchFamily="18" charset="0"/>
              </a:rPr>
              <a:t>Правильные и неправильные дроби. Смешанные числа. </a:t>
            </a:r>
            <a:endParaRPr lang="ru-RU" b="1" dirty="0">
              <a:solidFill>
                <a:srgbClr val="371B03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Математика – 5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И.И. Зубарева, А.Г. Мордкович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доска\1267391633_tom_i_dj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15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Повторение: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28802"/>
            <a:ext cx="4714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Решите уравнения: 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3x+2x=10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7m-5m=4+6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3a+6a=125+1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доска\fc4dc41b3adafc7d4f3ff263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357554" cy="4525963"/>
          </a:xfrm>
        </p:spPr>
        <p:txBody>
          <a:bodyPr/>
          <a:lstStyle/>
          <a:p>
            <a:r>
              <a:rPr lang="ru-RU" b="1" dirty="0" smtClean="0"/>
              <a:t>Стр. 113</a:t>
            </a:r>
          </a:p>
          <a:p>
            <a:r>
              <a:rPr lang="ru-RU" b="1" dirty="0" smtClean="0"/>
              <a:t>Контрольные задания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доска\0b2e182eecf29fd551e18087524f2a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Сократите дробь: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285984" y="1428736"/>
          <a:ext cx="709363" cy="1374391"/>
        </p:xfrm>
        <a:graphic>
          <a:graphicData uri="http://schemas.openxmlformats.org/presentationml/2006/ole">
            <p:oleObj spid="_x0000_s1028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455863" y="4143375"/>
          <a:ext cx="798512" cy="1374775"/>
        </p:xfrm>
        <a:graphic>
          <a:graphicData uri="http://schemas.openxmlformats.org/presentationml/2006/ole">
            <p:oleObj spid="_x0000_s1029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357686" y="1571612"/>
          <a:ext cx="709613" cy="1374775"/>
        </p:xfrm>
        <a:graphic>
          <a:graphicData uri="http://schemas.openxmlformats.org/presentationml/2006/ole">
            <p:oleObj spid="_x0000_s1030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286512" y="2357430"/>
          <a:ext cx="709613" cy="1374775"/>
        </p:xfrm>
        <a:graphic>
          <a:graphicData uri="http://schemas.openxmlformats.org/presentationml/2006/ole">
            <p:oleObj spid="_x0000_s1031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313238" y="4000500"/>
          <a:ext cx="798512" cy="1374775"/>
        </p:xfrm>
        <a:graphic>
          <a:graphicData uri="http://schemas.openxmlformats.org/presentationml/2006/ole">
            <p:oleObj spid="_x0000_s1032" name="Формула" r:id="rId8" imgW="228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Проверка: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Рабочий стол\доска\0_75596_4f8114c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713" y="4745037"/>
            <a:ext cx="2300287" cy="2112963"/>
          </a:xfrm>
          <a:prstGeom prst="rect">
            <a:avLst/>
          </a:prstGeom>
          <a:noFill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14480" y="1428736"/>
          <a:ext cx="709613" cy="1374775"/>
        </p:xfrm>
        <a:graphic>
          <a:graphicData uri="http://schemas.openxmlformats.org/presentationml/2006/ole">
            <p:oleObj spid="_x0000_s3075" name="Формула" r:id="rId4" imgW="203040" imgH="39348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500562" y="1285860"/>
          <a:ext cx="709612" cy="1374775"/>
        </p:xfrm>
        <a:graphic>
          <a:graphicData uri="http://schemas.openxmlformats.org/presentationml/2006/ole">
            <p:oleObj spid="_x0000_s3077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357950" y="2786058"/>
          <a:ext cx="709613" cy="1374775"/>
        </p:xfrm>
        <a:graphic>
          <a:graphicData uri="http://schemas.openxmlformats.org/presentationml/2006/ole">
            <p:oleObj spid="_x0000_s3078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42910" y="3357562"/>
          <a:ext cx="798512" cy="1374775"/>
        </p:xfrm>
        <a:graphic>
          <a:graphicData uri="http://schemas.openxmlformats.org/presentationml/2006/ole">
            <p:oleObj spid="_x0000_s3079" name="Формула" r:id="rId7" imgW="228600" imgH="393480" progId="Equation.3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428992" y="4357694"/>
          <a:ext cx="798512" cy="1374775"/>
        </p:xfrm>
        <a:graphic>
          <a:graphicData uri="http://schemas.openxmlformats.org/presentationml/2006/ole">
            <p:oleObj spid="_x0000_s3080" name="Формула" r:id="rId8" imgW="228600" imgH="39348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2428860" y="1500174"/>
          <a:ext cx="931863" cy="1374775"/>
        </p:xfrm>
        <a:graphic>
          <a:graphicData uri="http://schemas.openxmlformats.org/presentationml/2006/ole">
            <p:oleObj spid="_x0000_s3083" name="Формула" r:id="rId9" imgW="266400" imgH="393480" progId="Equation.3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7143768" y="2786058"/>
          <a:ext cx="931862" cy="1374775"/>
        </p:xfrm>
        <a:graphic>
          <a:graphicData uri="http://schemas.openxmlformats.org/presentationml/2006/ole">
            <p:oleObj spid="_x0000_s3084" name="Формула" r:id="rId10" imgW="266400" imgH="393480" progId="Equation.3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4357686" y="4357694"/>
          <a:ext cx="887412" cy="1374775"/>
        </p:xfrm>
        <a:graphic>
          <a:graphicData uri="http://schemas.openxmlformats.org/presentationml/2006/ole">
            <p:oleObj spid="_x0000_s3085" name="Формула" r:id="rId11" imgW="253800" imgH="393480" progId="Equation.3">
              <p:embed/>
            </p:oleObj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1500166" y="3429000"/>
          <a:ext cx="931862" cy="1374775"/>
        </p:xfrm>
        <a:graphic>
          <a:graphicData uri="http://schemas.openxmlformats.org/presentationml/2006/ole">
            <p:oleObj spid="_x0000_s3086" name="Формула" r:id="rId12" imgW="266400" imgH="393480" progId="Equation.3">
              <p:embed/>
            </p:oleObj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214942" y="1285860"/>
          <a:ext cx="931862" cy="1374775"/>
        </p:xfrm>
        <a:graphic>
          <a:graphicData uri="http://schemas.openxmlformats.org/presentationml/2006/ole">
            <p:oleObj spid="_x0000_s3087" name="Формула" r:id="rId13" imgW="266400" imgH="393480" progId="Equation.3">
              <p:embed/>
            </p:oleObj>
          </a:graphicData>
        </a:graphic>
      </p:graphicFrame>
      <p:sp>
        <p:nvSpPr>
          <p:cNvPr id="18" name="Облако 17"/>
          <p:cNvSpPr/>
          <p:nvPr/>
        </p:nvSpPr>
        <p:spPr>
          <a:xfrm>
            <a:off x="2500298" y="1571612"/>
            <a:ext cx="1571636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286380" y="1285860"/>
            <a:ext cx="1571636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7143768" y="2643182"/>
            <a:ext cx="1571636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286248" y="4357694"/>
            <a:ext cx="1571636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1357290" y="3500438"/>
            <a:ext cx="1571636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доска\0_a4f92_5f32cf98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5"/>
            <a:ext cx="1971689" cy="2500330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Рабочий стол\доска\p0000044.jpg"/>
          <p:cNvPicPr/>
          <p:nvPr/>
        </p:nvPicPr>
        <p:blipFill>
          <a:blip r:embed="rId4" cstate="print"/>
          <a:srcRect t="11917" b="18302"/>
          <a:stretch>
            <a:fillRect/>
          </a:stretch>
        </p:blipFill>
        <p:spPr bwMode="auto">
          <a:xfrm>
            <a:off x="6357950" y="500042"/>
            <a:ext cx="2357422" cy="243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071802" y="2571744"/>
          <a:ext cx="709613" cy="1374775"/>
        </p:xfrm>
        <a:graphic>
          <a:graphicData uri="http://schemas.openxmlformats.org/presentationml/2006/ole">
            <p:oleObj spid="_x0000_s4100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28662" y="500042"/>
          <a:ext cx="709613" cy="1374775"/>
        </p:xfrm>
        <a:graphic>
          <a:graphicData uri="http://schemas.openxmlformats.org/presentationml/2006/ole">
            <p:oleObj spid="_x0000_s4101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741613" y="4071938"/>
          <a:ext cx="798512" cy="1374775"/>
        </p:xfrm>
        <a:graphic>
          <a:graphicData uri="http://schemas.openxmlformats.org/presentationml/2006/ole">
            <p:oleObj spid="_x0000_s4102" name="Формула" r:id="rId7" imgW="228600" imgH="393480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375025" y="785813"/>
          <a:ext cx="531813" cy="1374775"/>
        </p:xfrm>
        <a:graphic>
          <a:graphicData uri="http://schemas.openxmlformats.org/presentationml/2006/ole">
            <p:oleObj spid="_x0000_s4103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246563" y="4000500"/>
          <a:ext cx="931862" cy="1374775"/>
        </p:xfrm>
        <a:graphic>
          <a:graphicData uri="http://schemas.openxmlformats.org/presentationml/2006/ole">
            <p:oleObj spid="_x0000_s4104" name="Формула" r:id="rId9" imgW="266400" imgH="39348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714876" y="642918"/>
          <a:ext cx="709613" cy="1374775"/>
        </p:xfrm>
        <a:graphic>
          <a:graphicData uri="http://schemas.openxmlformats.org/presentationml/2006/ole">
            <p:oleObj spid="_x0000_s4105" name="Формула" r:id="rId10" imgW="203040" imgH="393480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5467350" y="2571750"/>
          <a:ext cx="488950" cy="1374775"/>
        </p:xfrm>
        <a:graphic>
          <a:graphicData uri="http://schemas.openxmlformats.org/presentationml/2006/ole">
            <p:oleObj spid="_x0000_s4106" name="Формула" r:id="rId11" imgW="139680" imgH="39348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214546" y="1428736"/>
          <a:ext cx="531813" cy="1374775"/>
        </p:xfrm>
        <a:graphic>
          <a:graphicData uri="http://schemas.openxmlformats.org/presentationml/2006/ole">
            <p:oleObj spid="_x0000_s4107" name="Формула" r:id="rId12" imgW="152280" imgH="393480" progId="Equation.3">
              <p:embed/>
            </p:oleObj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680075" y="4643438"/>
          <a:ext cx="1065213" cy="1374775"/>
        </p:xfrm>
        <a:graphic>
          <a:graphicData uri="http://schemas.openxmlformats.org/presentationml/2006/ole">
            <p:oleObj spid="_x0000_s4108" name="Формула" r:id="rId13" imgW="304560" imgH="393480" progId="Equation.3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7246938" y="3429000"/>
          <a:ext cx="931862" cy="1374775"/>
        </p:xfrm>
        <a:graphic>
          <a:graphicData uri="http://schemas.openxmlformats.org/presentationml/2006/ole">
            <p:oleObj spid="_x0000_s4109" name="Формула" r:id="rId14" imgW="2664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доска\58ba99c93e91.jpg"/>
          <p:cNvPicPr/>
          <p:nvPr/>
        </p:nvPicPr>
        <p:blipFill>
          <a:blip r:embed="rId3" cstate="print"/>
          <a:srcRect t="2603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можно перевести смешанное число в неправильную дробь?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143108" y="2428868"/>
          <a:ext cx="4453821" cy="1500198"/>
        </p:xfrm>
        <a:graphic>
          <a:graphicData uri="http://schemas.openxmlformats.org/presentationml/2006/ole">
            <p:oleObj spid="_x0000_s5123" name="Формула" r:id="rId4" imgW="11682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Переведите смешанные числа в неправильные дроби: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Admin\Рабочий стол\доска\9c80b1bbe595bc48131bd18ae8964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857628"/>
            <a:ext cx="1933573" cy="2520852"/>
          </a:xfrm>
          <a:prstGeom prst="rect">
            <a:avLst/>
          </a:prstGeom>
          <a:noFill/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286116" y="2071678"/>
          <a:ext cx="798512" cy="1374775"/>
        </p:xfrm>
        <a:graphic>
          <a:graphicData uri="http://schemas.openxmlformats.org/presentationml/2006/ole">
            <p:oleObj spid="_x0000_s18434" name="Формула" r:id="rId4" imgW="228600" imgH="39348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28596" y="3786190"/>
          <a:ext cx="1019175" cy="1374775"/>
        </p:xfrm>
        <a:graphic>
          <a:graphicData uri="http://schemas.openxmlformats.org/presentationml/2006/ole">
            <p:oleObj spid="_x0000_s18435" name="Формула" r:id="rId5" imgW="291960" imgH="39348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50863" y="2143125"/>
          <a:ext cx="752475" cy="1374775"/>
        </p:xfrm>
        <a:graphic>
          <a:graphicData uri="http://schemas.openxmlformats.org/presentationml/2006/ole">
            <p:oleObj spid="_x0000_s18436" name="Формула" r:id="rId6" imgW="215640" imgH="39348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357554" y="3929066"/>
          <a:ext cx="1020762" cy="1374775"/>
        </p:xfrm>
        <a:graphic>
          <a:graphicData uri="http://schemas.openxmlformats.org/presentationml/2006/ole">
            <p:oleObj spid="_x0000_s18437" name="Формула" r:id="rId7" imgW="291960" imgH="39348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5857884" y="1928802"/>
          <a:ext cx="1243012" cy="1374775"/>
        </p:xfrm>
        <a:graphic>
          <a:graphicData uri="http://schemas.openxmlformats.org/presentationml/2006/ole">
            <p:oleObj spid="_x0000_s18438" name="Формула" r:id="rId8" imgW="355320" imgH="393480" progId="Equation.3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411288" y="2143125"/>
          <a:ext cx="930275" cy="1374775"/>
        </p:xfrm>
        <a:graphic>
          <a:graphicData uri="http://schemas.openxmlformats.org/presentationml/2006/ole">
            <p:oleObj spid="_x0000_s18439" name="Формула" r:id="rId9" imgW="266400" imgH="39348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423988" y="3857625"/>
          <a:ext cx="1193800" cy="1374775"/>
        </p:xfrm>
        <a:graphic>
          <a:graphicData uri="http://schemas.openxmlformats.org/presentationml/2006/ole">
            <p:oleObj spid="_x0000_s18440" name="Формула" r:id="rId10" imgW="342720" imgH="39348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4429124" y="3929066"/>
          <a:ext cx="1150938" cy="1374775"/>
        </p:xfrm>
        <a:graphic>
          <a:graphicData uri="http://schemas.openxmlformats.org/presentationml/2006/ole">
            <p:oleObj spid="_x0000_s18441" name="Формула" r:id="rId11" imgW="330120" imgH="393480" progId="Equation.3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4087813" y="2071688"/>
          <a:ext cx="1150937" cy="1374775"/>
        </p:xfrm>
        <a:graphic>
          <a:graphicData uri="http://schemas.openxmlformats.org/presentationml/2006/ole">
            <p:oleObj spid="_x0000_s18442" name="Формула" r:id="rId12" imgW="330120" imgH="393480" progId="Equation.3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6954838" y="1928813"/>
          <a:ext cx="1416050" cy="1374775"/>
        </p:xfrm>
        <a:graphic>
          <a:graphicData uri="http://schemas.openxmlformats.org/presentationml/2006/ole">
            <p:oleObj spid="_x0000_s18443" name="Формула" r:id="rId13" imgW="406080" imgH="393480" progId="Equation.3">
              <p:embed/>
            </p:oleObj>
          </a:graphicData>
        </a:graphic>
      </p:graphicFrame>
      <p:sp>
        <p:nvSpPr>
          <p:cNvPr id="16" name="6-конечная звезда 15"/>
          <p:cNvSpPr/>
          <p:nvPr/>
        </p:nvSpPr>
        <p:spPr>
          <a:xfrm>
            <a:off x="1214414" y="2000240"/>
            <a:ext cx="1643074" cy="1857364"/>
          </a:xfrm>
          <a:prstGeom prst="star6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6-конечная звезда 16"/>
          <p:cNvSpPr/>
          <p:nvPr/>
        </p:nvSpPr>
        <p:spPr>
          <a:xfrm>
            <a:off x="7000892" y="1571612"/>
            <a:ext cx="1643074" cy="1857364"/>
          </a:xfrm>
          <a:prstGeom prst="star6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1428728" y="3643314"/>
            <a:ext cx="1643074" cy="1857364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4357686" y="3643314"/>
            <a:ext cx="1857388" cy="2000264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6-конечная звезда 19"/>
          <p:cNvSpPr/>
          <p:nvPr/>
        </p:nvSpPr>
        <p:spPr>
          <a:xfrm>
            <a:off x="4071934" y="1857364"/>
            <a:ext cx="1643074" cy="1857364"/>
          </a:xfrm>
          <a:prstGeom prst="star6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можно перевести неправильную дробь в смешанное число?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C:\Documents and Settings\Admin\Рабочий стол\доска\351808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0" y="4143380"/>
            <a:ext cx="271462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000100" y="2714620"/>
          <a:ext cx="6436581" cy="2928958"/>
        </p:xfrm>
        <a:graphic>
          <a:graphicData uri="http://schemas.openxmlformats.org/presentationml/2006/ole">
            <p:oleObj spid="_x0000_s19459" name="Формула" r:id="rId4" imgW="1396800" imgH="63468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Переведите неправильную дробь в смешанное число.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Documents and Settings\Admin\Рабочий стол\доска\53ae3c2631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429156" cy="2786058"/>
          </a:xfrm>
          <a:prstGeom prst="rect">
            <a:avLst/>
          </a:prstGeom>
          <a:noFill/>
        </p:spPr>
      </p:pic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357290" y="2000240"/>
          <a:ext cx="973138" cy="1374775"/>
        </p:xfrm>
        <a:graphic>
          <a:graphicData uri="http://schemas.openxmlformats.org/presentationml/2006/ole">
            <p:oleObj spid="_x0000_s20483" name="Формула" r:id="rId4" imgW="279360" imgH="39348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929322" y="2143116"/>
          <a:ext cx="752475" cy="1374775"/>
        </p:xfrm>
        <a:graphic>
          <a:graphicData uri="http://schemas.openxmlformats.org/presentationml/2006/ole">
            <p:oleObj spid="_x0000_s20484" name="Формула" r:id="rId5" imgW="215640" imgH="39348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857884" y="4357694"/>
          <a:ext cx="752475" cy="1374775"/>
        </p:xfrm>
        <a:graphic>
          <a:graphicData uri="http://schemas.openxmlformats.org/presentationml/2006/ole">
            <p:oleObj spid="_x0000_s20485" name="Формула" r:id="rId6" imgW="215640" imgH="39348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559050" y="2071688"/>
          <a:ext cx="1284288" cy="1374775"/>
        </p:xfrm>
        <a:graphic>
          <a:graphicData uri="http://schemas.openxmlformats.org/presentationml/2006/ole">
            <p:oleObj spid="_x0000_s20486" name="Формула" r:id="rId7" imgW="368280" imgH="393480" progId="Equation.3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7000892" y="2214554"/>
          <a:ext cx="1195387" cy="1374775"/>
        </p:xfrm>
        <a:graphic>
          <a:graphicData uri="http://schemas.openxmlformats.org/presentationml/2006/ole">
            <p:oleObj spid="_x0000_s20487" name="Формула" r:id="rId8" imgW="342720" imgH="393480" progId="Equation.3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6811963" y="4429125"/>
          <a:ext cx="1416050" cy="1374775"/>
        </p:xfrm>
        <a:graphic>
          <a:graphicData uri="http://schemas.openxmlformats.org/presentationml/2006/ole">
            <p:oleObj spid="_x0000_s20488" name="Формула" r:id="rId9" imgW="406080" imgH="393480" progId="Equation.3">
              <p:embed/>
            </p:oleObj>
          </a:graphicData>
        </a:graphic>
      </p:graphicFrame>
      <p:sp>
        <p:nvSpPr>
          <p:cNvPr id="11" name="Сердце 10"/>
          <p:cNvSpPr/>
          <p:nvPr/>
        </p:nvSpPr>
        <p:spPr>
          <a:xfrm>
            <a:off x="2357422" y="1928802"/>
            <a:ext cx="2000264" cy="1714512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6500826" y="2143116"/>
            <a:ext cx="2000264" cy="1714512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6500826" y="4357694"/>
            <a:ext cx="2000264" cy="1714512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доска\c8f44333c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Задание из учебника: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000240"/>
            <a:ext cx="3614734" cy="412592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395а</a:t>
            </a:r>
          </a:p>
          <a:p>
            <a:r>
              <a:rPr lang="ru-RU" sz="4800" b="1" dirty="0" smtClean="0"/>
              <a:t>396</a:t>
            </a:r>
          </a:p>
          <a:p>
            <a:r>
              <a:rPr lang="ru-RU" sz="4800" b="1" dirty="0" smtClean="0"/>
              <a:t>399</a:t>
            </a:r>
          </a:p>
          <a:p>
            <a:r>
              <a:rPr lang="ru-RU" sz="4800" b="1" dirty="0" smtClean="0"/>
              <a:t>404</a:t>
            </a:r>
            <a:endParaRPr lang="ru-RU" sz="4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79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Формула</vt:lpstr>
      <vt:lpstr>Microsoft Equation 3.0</vt:lpstr>
      <vt:lpstr>Правильные и неправильные дроби. Смешанные числа. </vt:lpstr>
      <vt:lpstr>Сократите дробь:</vt:lpstr>
      <vt:lpstr>Проверка:</vt:lpstr>
      <vt:lpstr>Слайд 4</vt:lpstr>
      <vt:lpstr>Как можно перевести смешанное число в неправильную дробь? </vt:lpstr>
      <vt:lpstr>Переведите смешанные числа в неправильные дроби: </vt:lpstr>
      <vt:lpstr>Как можно перевести неправильную дробь в смешанное число? </vt:lpstr>
      <vt:lpstr>Переведите неправильную дробь в смешанное число. </vt:lpstr>
      <vt:lpstr>Задание из учебника: </vt:lpstr>
      <vt:lpstr>Повторение: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и неправильные дроби. Смешанные числа. </dc:title>
  <dc:creator>Admin</dc:creator>
  <cp:lastModifiedBy>Admin</cp:lastModifiedBy>
  <cp:revision>8</cp:revision>
  <dcterms:created xsi:type="dcterms:W3CDTF">2013-01-11T08:06:46Z</dcterms:created>
  <dcterms:modified xsi:type="dcterms:W3CDTF">2013-01-11T09:21:53Z</dcterms:modified>
</cp:coreProperties>
</file>