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038BE-ABD4-443A-858F-16259F50A201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E1E95-3585-420E-A39E-147125C2D63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3D315FF-AAFA-4D55-8226-6F265818FC49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EA680A7-16C1-4461-A109-B45531A22A7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ndAc>
      <p:stSnd>
        <p:snd r:embed="rId1" name="coin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D315FF-AAFA-4D55-8226-6F265818FC49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A680A7-16C1-4461-A109-B45531A22A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coin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3D315FF-AAFA-4D55-8226-6F265818FC49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A680A7-16C1-4461-A109-B45531A22A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coin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D315FF-AAFA-4D55-8226-6F265818FC49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A680A7-16C1-4461-A109-B45531A22A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coin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3D315FF-AAFA-4D55-8226-6F265818FC49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EA680A7-16C1-4461-A109-B45531A22A7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ndAc>
      <p:stSnd>
        <p:snd r:embed="rId1" name="coin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D315FF-AAFA-4D55-8226-6F265818FC49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A680A7-16C1-4461-A109-B45531A22A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coin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D315FF-AAFA-4D55-8226-6F265818FC49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A680A7-16C1-4461-A109-B45531A22A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coin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D315FF-AAFA-4D55-8226-6F265818FC49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A680A7-16C1-4461-A109-B45531A22A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coin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3D315FF-AAFA-4D55-8226-6F265818FC49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A680A7-16C1-4461-A109-B45531A22A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coin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D315FF-AAFA-4D55-8226-6F265818FC49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A680A7-16C1-4461-A109-B45531A22A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coin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D315FF-AAFA-4D55-8226-6F265818FC49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A680A7-16C1-4461-A109-B45531A22A7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ndAc>
      <p:stSnd>
        <p:snd r:embed="rId1" name="coin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3D315FF-AAFA-4D55-8226-6F265818FC49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EA680A7-16C1-4461-A109-B45531A22A7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ndAc>
      <p:stSnd>
        <p:snd r:embed="rId13" name="coin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blipFill>
            <a:blip r:embed="rId3"/>
            <a:tile tx="0" ty="0" sx="100000" sy="100000" flip="none" algn="tl"/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ПОДГОТОВКА К ЕГЭ. ТЕСТИРОВАНИЕ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На выполнение первых пяти заданий отводится не более двух минут</a:t>
            </a:r>
            <a:endParaRPr lang="ru-RU" sz="2000" dirty="0"/>
          </a:p>
        </p:txBody>
      </p:sp>
    </p:spTree>
  </p:cSld>
  <p:clrMapOvr>
    <a:masterClrMapping/>
  </p:clrMapOvr>
  <p:transition advTm="0"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Решение текстовой задачи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 города А в город В одновременно выехали два автомобиля. Первый автомобиль проехал весь путь с постоянной скоростью. Второй проехал первую половину пути со скоростью, меньшей, чем у первого на 15 км/ч меньше, а вторую половину со скоростью 90 км/ч. В результате чего в город В приехал с первым автомобилем одновременно. Найдите скорость первого автомобиля, если она на 54 км/ч больше, чем у второго. Ответ дать в км/ч.</a:t>
            </a:r>
            <a:endParaRPr lang="ru-RU" dirty="0"/>
          </a:p>
        </p:txBody>
      </p:sp>
    </p:spTree>
  </p:cSld>
  <p:clrMapOvr>
    <a:masterClrMapping/>
  </p:clrMapOvr>
  <p:transition advTm="0">
    <p:fade thruBlk="1"/>
    <p:sndAc>
      <p:stSnd>
        <p:snd r:embed="rId2" name="coin.wav" builtIn="1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Оценивание верно выполненных заданий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Каждые из первых пяти заданий оцениваются в 5 баллов. </a:t>
            </a:r>
            <a:r>
              <a:rPr lang="ru-RU" smtClean="0"/>
              <a:t>Остальные оцениваются в 2 балла</a:t>
            </a:r>
            <a:endParaRPr lang="ru-RU"/>
          </a:p>
        </p:txBody>
      </p:sp>
    </p:spTree>
  </p:cSld>
  <p:clrMapOvr>
    <a:masterClrMapping/>
  </p:clrMapOvr>
  <p:transition>
    <p:sndAc>
      <p:stSnd>
        <p:snd r:embed="rId2" name="coin.wav" builtIn="1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 А 1- А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 1</a:t>
            </a:r>
            <a:br>
              <a:rPr lang="ru-RU" dirty="0" smtClean="0"/>
            </a:br>
            <a:r>
              <a:rPr lang="ru-RU" dirty="0" smtClean="0"/>
              <a:t>Найдите значение выражения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523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2214546" y="3143248"/>
          <a:ext cx="4019472" cy="1433518"/>
        </p:xfrm>
        <a:graphic>
          <a:graphicData uri="http://schemas.openxmlformats.org/presentationml/2006/ole">
            <p:oleObj spid="_x0000_s2056" name="Формула" r:id="rId4" imgW="1815840" imgH="647640" progId="Equation.3">
              <p:embed/>
            </p:oleObj>
          </a:graphicData>
        </a:graphic>
      </p:graphicFrame>
    </p:spTree>
  </p:cSld>
  <p:clrMapOvr>
    <a:masterClrMapping/>
  </p:clrMapOvr>
  <p:transition>
    <p:sndAc>
      <p:stSnd>
        <p:snd r:embed="rId3" name="coin.wav" builtIn="1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Решите неравенство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>
            <p:ph idx="1"/>
          </p:nvPr>
        </p:nvGraphicFramePr>
        <p:xfrm>
          <a:off x="1028700" y="2001044"/>
          <a:ext cx="6096000" cy="4064000"/>
        </p:xfrm>
        <a:graphic>
          <a:graphicData uri="http://schemas.openxmlformats.org/presentationml/2006/ole">
            <p:oleObj spid="_x0000_s29698" name="Формула" r:id="rId4" imgW="0" imgH="0" progId="Equation.3">
              <p:embed/>
            </p:oleObj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1714480" y="2714620"/>
          <a:ext cx="4378325" cy="2273300"/>
        </p:xfrm>
        <a:graphic>
          <a:graphicData uri="http://schemas.openxmlformats.org/presentationml/2006/ole">
            <p:oleObj spid="_x0000_s29702" name="Формула" r:id="rId5" imgW="1320480" imgH="685800" progId="Equation.3">
              <p:embed/>
            </p:oleObj>
          </a:graphicData>
        </a:graphic>
      </p:graphicFrame>
    </p:spTree>
  </p:cSld>
  <p:clrMapOvr>
    <a:masterClrMapping/>
  </p:clrMapOvr>
  <p:transition>
    <p:sndAc>
      <p:stSnd>
        <p:snd r:embed="rId3" name="coin.wav" builtIn="1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УПРОСТИТЕ ВЫРАЖЕНИЕ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 3</a:t>
            </a: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500035" y="3214686"/>
          <a:ext cx="7217352" cy="1465600"/>
        </p:xfrm>
        <a:graphic>
          <a:graphicData uri="http://schemas.openxmlformats.org/presentationml/2006/ole">
            <p:oleObj spid="_x0000_s30723" name="Формула" r:id="rId4" imgW="1574640" imgH="609480" progId="Equation.3">
              <p:embed/>
            </p:oleObj>
          </a:graphicData>
        </a:graphic>
      </p:graphicFrame>
    </p:spTree>
  </p:cSld>
  <p:clrMapOvr>
    <a:masterClrMapping/>
  </p:clrMapOvr>
  <p:transition>
    <p:sndAc>
      <p:stSnd>
        <p:snd r:embed="rId3" name="coin.wav" builtIn="1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Указать множество значений функции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А4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1317603" y="2500306"/>
          <a:ext cx="4540281" cy="2357454"/>
        </p:xfrm>
        <a:graphic>
          <a:graphicData uri="http://schemas.openxmlformats.org/presentationml/2006/ole">
            <p:oleObj spid="_x0000_s31747" name="Формула" r:id="rId4" imgW="1320480" imgH="685800" progId="Equation.3">
              <p:embed/>
            </p:oleObj>
          </a:graphicData>
        </a:graphic>
      </p:graphicFrame>
    </p:spTree>
  </p:cSld>
  <p:clrMapOvr>
    <a:masterClrMapping/>
  </p:clrMapOvr>
  <p:transition>
    <p:sndAc>
      <p:stSnd>
        <p:snd r:embed="rId3" name="coin.wav" builtIn="1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Геометрическая задача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А6</a:t>
            </a:r>
            <a:br>
              <a:rPr lang="ru-RU" dirty="0" smtClean="0"/>
            </a:br>
            <a:r>
              <a:rPr lang="ru-RU" dirty="0" smtClean="0"/>
              <a:t>Из точки А </a:t>
            </a:r>
            <a:r>
              <a:rPr lang="ru-RU" dirty="0" smtClean="0"/>
              <a:t> </a:t>
            </a:r>
            <a:r>
              <a:rPr lang="ru-RU" dirty="0" smtClean="0"/>
              <a:t>к плоскости проведены перпендикуляр АВ и наклонные АС и А</a:t>
            </a:r>
            <a:r>
              <a:rPr lang="en-US" dirty="0" smtClean="0"/>
              <a:t>D</a:t>
            </a:r>
            <a:r>
              <a:rPr lang="ru-RU" dirty="0" smtClean="0"/>
              <a:t>. Проекция наклонной АС равна 9 см и на 6 см меньше наклонной АС и на 4 см меньше наклонной </a:t>
            </a:r>
            <a:r>
              <a:rPr lang="en-US" dirty="0" smtClean="0"/>
              <a:t>AD</a:t>
            </a:r>
            <a:r>
              <a:rPr lang="ru-RU" dirty="0" smtClean="0"/>
              <a:t>. Найдите проекцию наклонной </a:t>
            </a:r>
            <a:r>
              <a:rPr lang="en-US" dirty="0" smtClean="0"/>
              <a:t>AD,</a:t>
            </a:r>
            <a:r>
              <a:rPr lang="ru-RU" dirty="0" smtClean="0"/>
              <a:t>если </a:t>
            </a:r>
            <a:r>
              <a:rPr lang="en-US" dirty="0" smtClean="0"/>
              <a:t>AD</a:t>
            </a:r>
            <a:r>
              <a:rPr lang="ru-RU" dirty="0" smtClean="0"/>
              <a:t>:АС=13:15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sndAc>
      <p:stSnd>
        <p:snd r:embed="rId2" name="coin.wav" builtIn="1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РЕШИТЕ ЗАДАЧУ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А7</a:t>
            </a:r>
          </a:p>
          <a:p>
            <a:pPr>
              <a:buNone/>
            </a:pPr>
            <a:r>
              <a:rPr lang="ru-RU" dirty="0" smtClean="0"/>
              <a:t>Ракета движется прямолинейно по закону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(где </a:t>
            </a:r>
            <a:r>
              <a:rPr lang="ru-RU" dirty="0" err="1" smtClean="0"/>
              <a:t>х</a:t>
            </a:r>
            <a:r>
              <a:rPr lang="ru-RU" dirty="0" smtClean="0"/>
              <a:t> расстояние от поверхности Земли в метрах, </a:t>
            </a:r>
            <a:r>
              <a:rPr lang="en-US" dirty="0" smtClean="0"/>
              <a:t>t- </a:t>
            </a:r>
            <a:r>
              <a:rPr lang="ru-RU" dirty="0" smtClean="0"/>
              <a:t>время в секундах).</a:t>
            </a:r>
            <a:br>
              <a:rPr lang="ru-RU" dirty="0" smtClean="0"/>
            </a:br>
            <a:r>
              <a:rPr lang="ru-RU" dirty="0" smtClean="0"/>
              <a:t>С какой скоростью (в м/с) стартовала ракета.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790950" y="3276600"/>
          <a:ext cx="1562100" cy="304800"/>
        </p:xfrm>
        <a:graphic>
          <a:graphicData uri="http://schemas.openxmlformats.org/presentationml/2006/ole">
            <p:oleObj spid="_x0000_s32770" name="Формула" r:id="rId4" imgW="1562040" imgH="304560" progId="Equation.3">
              <p:embed/>
            </p:oleObj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642910" y="2592534"/>
          <a:ext cx="3286148" cy="641200"/>
        </p:xfrm>
        <a:graphic>
          <a:graphicData uri="http://schemas.openxmlformats.org/presentationml/2006/ole">
            <p:oleObj spid="_x0000_s32771" name="Формула" r:id="rId5" imgW="1562040" imgH="304560" progId="Equation.3">
              <p:embed/>
            </p:oleObj>
          </a:graphicData>
        </a:graphic>
      </p:graphicFrame>
    </p:spTree>
  </p:cSld>
  <p:clrMapOvr>
    <a:masterClrMapping/>
  </p:clrMapOvr>
  <p:transition>
    <p:sndAc>
      <p:stSnd>
        <p:snd r:embed="rId3" name="coin.wav" builtIn="1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Напишите уравнение касательной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какой точке касательная к графику функции 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п</a:t>
            </a:r>
            <a:r>
              <a:rPr lang="ru-RU" dirty="0" smtClean="0"/>
              <a:t>араллельна прямой </a:t>
            </a:r>
            <a:endParaRPr lang="ru-RU" dirty="0"/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2285984" y="2143116"/>
          <a:ext cx="4286280" cy="857256"/>
        </p:xfrm>
        <a:graphic>
          <a:graphicData uri="http://schemas.openxmlformats.org/presentationml/2006/ole">
            <p:oleObj spid="_x0000_s33795" name="Формула" r:id="rId4" imgW="1587240" imgH="317160" progId="Equation.3">
              <p:embed/>
            </p:oleObj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2084984" y="4143380"/>
          <a:ext cx="3056304" cy="857256"/>
        </p:xfrm>
        <a:graphic>
          <a:graphicData uri="http://schemas.openxmlformats.org/presentationml/2006/ole">
            <p:oleObj spid="_x0000_s33797" name="Формула" r:id="rId5" imgW="1041120" imgH="291960" progId="Equation.3">
              <p:embed/>
            </p:oleObj>
          </a:graphicData>
        </a:graphic>
      </p:graphicFrame>
    </p:spTree>
  </p:cSld>
  <p:clrMapOvr>
    <a:masterClrMapping/>
  </p:clrMapOvr>
  <p:transition>
    <p:sndAc>
      <p:stSnd>
        <p:snd r:embed="rId3" name="coin.wav" builtIn="1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Решите задачу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Прямоугольный параллелепипед описан около цилиндра, радиус которого 5,5 см и равен его высоте. Найдите объем параллелепипеда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sndAc>
      <p:stSnd>
        <p:snd r:embed="rId2" name="coin.wav" builtIn="1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76</TotalTime>
  <Words>194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Изящная</vt:lpstr>
      <vt:lpstr>Microsoft Equation 3.0</vt:lpstr>
      <vt:lpstr>ПОДГОТОВКА К ЕГЭ. ТЕСТИРОВАНИЕ</vt:lpstr>
      <vt:lpstr>Задания А 1- А 5</vt:lpstr>
      <vt:lpstr>Решите неравенство</vt:lpstr>
      <vt:lpstr>УПРОСТИТЕ ВЫРАЖЕНИЕ</vt:lpstr>
      <vt:lpstr>Указать множество значений функции</vt:lpstr>
      <vt:lpstr>Геометрическая задача</vt:lpstr>
      <vt:lpstr>РЕШИТЕ ЗАДАЧУ</vt:lpstr>
      <vt:lpstr>Напишите уравнение касательной</vt:lpstr>
      <vt:lpstr>Решите задачу </vt:lpstr>
      <vt:lpstr>Решение текстовой задачи </vt:lpstr>
      <vt:lpstr>Оценивание верно выполненных заданий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ЕГЭ. ТЕСТИРОВАНИЕ</dc:title>
  <dc:creator>bunyeva</dc:creator>
  <cp:lastModifiedBy>bunyeva</cp:lastModifiedBy>
  <cp:revision>10</cp:revision>
  <dcterms:created xsi:type="dcterms:W3CDTF">2013-01-09T09:32:31Z</dcterms:created>
  <dcterms:modified xsi:type="dcterms:W3CDTF">2013-01-09T10:48:56Z</dcterms:modified>
</cp:coreProperties>
</file>