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FE7A9F-C178-496A-A410-CC6FBAF520FC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5A83C4-4664-41D2-A3FC-3C938ECC39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Первые профессиональные достижения и находки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6400800" cy="14732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Арапова</a:t>
            </a:r>
            <a:r>
              <a:rPr lang="ru-RU" dirty="0" smtClean="0">
                <a:solidFill>
                  <a:schemeClr val="tx1"/>
                </a:solidFill>
              </a:rPr>
              <a:t> Е. 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 тип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0840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 тип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7297"/>
            <a:ext cx="7056784" cy="47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Государству нужны люди, способные принимать нестандартные решения, умеющие творчески мыслить.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Успешным ученик становится лишь тогда, когда он умеет самостоятельно добывать знания.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Для достижения положительных  результатов учебно-воспитательного процесса немаловажную роль играет заинтересованность детей обучением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420888"/>
            <a:ext cx="6957515" cy="13965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Из опыта работы в 5 классе.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Wingdings" pitchFamily="2" charset="2"/>
              <a:buChar char="Ø"/>
            </a:pPr>
            <a:r>
              <a:rPr lang="ru-RU" sz="31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1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1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1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100" b="1" u="sng" dirty="0" smtClean="0">
                <a:solidFill>
                  <a:srgbClr val="FFFF00"/>
                </a:solidFill>
              </a:rPr>
              <a:t>Развитие познавательного интереса через проектную деятельность.</a:t>
            </a:r>
            <a:r>
              <a:rPr lang="ru-RU" sz="3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100" b="1" u="sng" dirty="0" smtClean="0">
                <a:solidFill>
                  <a:schemeClr val="tx1"/>
                </a:solidFill>
              </a:rPr>
              <a:t>Пример заданий</a:t>
            </a:r>
            <a:r>
              <a:rPr lang="ru-RU" sz="3100" b="1" dirty="0" smtClean="0">
                <a:solidFill>
                  <a:schemeClr val="tx1"/>
                </a:solidFill>
              </a:rPr>
              <a:t>.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1 </a:t>
            </a:r>
            <a:r>
              <a:rPr lang="ru-RU" sz="3100" dirty="0" smtClean="0">
                <a:solidFill>
                  <a:schemeClr val="tx1"/>
                </a:solidFill>
              </a:rPr>
              <a:t>Прочитайте историческую справку на стр. 44 и выполните №241. составьте задачу с использованием русских мер веса.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2</a:t>
            </a:r>
            <a:r>
              <a:rPr lang="ru-RU" sz="3100" dirty="0" smtClean="0">
                <a:solidFill>
                  <a:schemeClr val="tx1"/>
                </a:solidFill>
              </a:rPr>
              <a:t> поговорите со своими родителями, бабушками и дедушками, со знакомыми взрослыми и постарайтесь узнать, нужна ли им в работе и в жизни </a:t>
            </a:r>
            <a:r>
              <a:rPr lang="ru-RU" sz="3100" dirty="0">
                <a:latin typeface="Comic Sans MS"/>
                <a:ea typeface="Calibri"/>
                <a:cs typeface="Times New Roman"/>
              </a:rPr>
              <a:t>математика, можно ли стать хорошим </a:t>
            </a:r>
            <a:r>
              <a:rPr lang="ru-RU" sz="3600" dirty="0">
                <a:latin typeface="Comic Sans MS"/>
                <a:ea typeface="Calibri"/>
                <a:cs typeface="Times New Roman"/>
              </a:rPr>
              <a:t>специалистом, не зная математики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4000" u="sng" dirty="0" smtClean="0">
                <a:solidFill>
                  <a:srgbClr val="FFFF00"/>
                </a:solidFill>
              </a:rPr>
              <a:t>Развитие самоконтроля учащихся</a:t>
            </a:r>
            <a:r>
              <a:rPr lang="ru-RU" sz="4000" u="sng" dirty="0" smtClean="0">
                <a:solidFill>
                  <a:schemeClr val="tx1"/>
                </a:solidFill>
              </a:rPr>
              <a:t>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  <a:latin typeface="Comic Sans MS"/>
                <a:cs typeface="Times New Roman"/>
              </a:rPr>
              <a:t>П</a:t>
            </a:r>
            <a:r>
              <a:rPr lang="ru-RU" sz="4000" u="sng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риемы </a:t>
            </a:r>
            <a:r>
              <a:rPr lang="ru-RU" sz="4000" u="sng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самоконтроля</a:t>
            </a:r>
            <a:r>
              <a:rPr lang="ru-RU" sz="4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:</a:t>
            </a:r>
            <a:br>
              <a:rPr lang="ru-RU" sz="4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Сверка </a:t>
            </a:r>
            <a:r>
              <a:rPr lang="ru-RU" sz="4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с готовым образцом</a:t>
            </a:r>
            <a: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Проверка </a:t>
            </a:r>
            <a:r>
              <a:rPr lang="ru-RU" sz="4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на частном случае</a:t>
            </a:r>
            <a: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3</a:t>
            </a:r>
            <a:r>
              <a:rPr lang="ru-RU" sz="4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Проверка </a:t>
            </a:r>
            <a:r>
              <a:rPr lang="ru-RU" sz="4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полученных результатов по условию задачи</a:t>
            </a:r>
            <a: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pPr marL="68580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Примеры заданий</a:t>
            </a:r>
            <a:r>
              <a:rPr lang="ru-RU" sz="2800" b="1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:</a:t>
            </a:r>
            <a:br>
              <a:rPr lang="ru-RU" sz="2800" b="1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 </a:t>
            </a:r>
            <a:r>
              <a:rPr lang="ru-RU" sz="28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Три </a:t>
            </a:r>
            <a:r>
              <a:rPr lang="ru-RU" sz="28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коробки красок стоят 36 рублей, а два альбома 14 рублей. Составьте задачу по </a:t>
            </a:r>
            <a:r>
              <a:rPr lang="ru-RU" sz="280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выражению </a:t>
            </a:r>
            <a:r>
              <a:rPr lang="ru-RU" sz="280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36:3-14:2</a:t>
            </a:r>
            <a:r>
              <a:rPr lang="ru-RU" sz="28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. Решением поставленной задачи выполнить проверку.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Может </a:t>
            </a:r>
            <a:r>
              <a:rPr lang="ru-RU" sz="28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ли значение буквенного выражения 76*к+24 при натуральных значениях к быть двузначным числом? Почему?(нет).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1150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u="sng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Занимательные задания</a:t>
            </a:r>
            <a:br>
              <a:rPr lang="ru-RU" sz="3600" u="sng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Знакомство школьника с наукой должно начинаться с интересных и простых моментов</a:t>
            </a:r>
            <a:r>
              <a:rPr lang="ru-RU" sz="2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Я </a:t>
            </a:r>
            <a:r>
              <a:rPr lang="ru-RU" sz="24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использую занимательные задания  следующих типов</a:t>
            </a:r>
            <a:r>
              <a:rPr lang="ru-RU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 тип  </a:t>
            </a:r>
            <a:b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12370"/>
            <a:ext cx="6661620" cy="22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68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Первые профессиональные достижения и находки</vt:lpstr>
      <vt:lpstr>Государству нужны люди, способные принимать нестандартные решения, умеющие творчески мыслить.</vt:lpstr>
      <vt:lpstr>Успешным ученик становится лишь тогда, когда он умеет самостоятельно добывать знания.</vt:lpstr>
      <vt:lpstr>Для достижения положительных  результатов учебно-воспитательного процесса немаловажную роль играет заинтересованность детей обучением</vt:lpstr>
      <vt:lpstr>Презентация PowerPoint</vt:lpstr>
      <vt:lpstr>    Развитие познавательного интереса через проектную деятельность. Пример заданий.  1 Прочитайте историческую справку на стр. 44 и выполните №241. составьте задачу с использованием русских мер веса.  2 поговорите со своими родителями, бабушками и дедушками, со знакомыми взрослыми и постарайтесь узнать, нужна ли им в работе и в жизни математика, можно ли стать хорошим специалистом, не зная математики  </vt:lpstr>
      <vt:lpstr>Развитие самоконтроля учащихся. Приемы самоконтроля:  1Сверка с готовым образцом 2Проверка на частном случае 3Проверка полученных результатов по условию задачи </vt:lpstr>
      <vt:lpstr>Примеры заданий:  1 Три коробки красок стоят 36 рублей, а два альбома 14 рублей. Составьте задачу по выражению 36:3-14:2. Решением поставленной задачи выполнить проверку. 2 Может ли значение буквенного выражения 76*к+24 при натуральных значениях к быть двузначным числом? Почему?(нет). </vt:lpstr>
      <vt:lpstr>Занимательные задания  Знакомство школьника с наукой должно начинаться с интересных и простых моментов.   Я использую занимательные задания  следующих типов: 1 тип       </vt:lpstr>
      <vt:lpstr>2 тип        </vt:lpstr>
      <vt:lpstr>3 тип        </vt:lpstr>
    </vt:vector>
  </TitlesOfParts>
  <Company>Дом Араповых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 и Лена</dc:creator>
  <cp:lastModifiedBy>Гена и Лена</cp:lastModifiedBy>
  <cp:revision>9</cp:revision>
  <dcterms:created xsi:type="dcterms:W3CDTF">2012-04-07T12:16:01Z</dcterms:created>
  <dcterms:modified xsi:type="dcterms:W3CDTF">2012-10-29T17:19:50Z</dcterms:modified>
</cp:coreProperties>
</file>