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  <p:sldId id="256" r:id="rId4"/>
    <p:sldId id="257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242048" cy="1143000"/>
          </a:xfrm>
        </p:spPr>
        <p:txBody>
          <a:bodyPr/>
          <a:lstStyle/>
          <a:p>
            <a:r>
              <a:rPr lang="ru-RU" dirty="0" smtClean="0"/>
              <a:t>Распредели </a:t>
            </a:r>
            <a:endParaRPr lang="ru-RU" dirty="0"/>
          </a:p>
        </p:txBody>
      </p:sp>
      <p:pic>
        <p:nvPicPr>
          <p:cNvPr id="12" name="Содержимое 11" descr="275px-Baobob_tree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85720" y="1643050"/>
            <a:ext cx="3714775" cy="4572031"/>
          </a:xfrm>
        </p:spPr>
      </p:pic>
      <p:pic>
        <p:nvPicPr>
          <p:cNvPr id="5" name="Содержимое 4" descr="мал.дерево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246127" y="1600200"/>
            <a:ext cx="3385420" cy="4525963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9750"/>
                <a:gridCol w="1809750"/>
                <a:gridCol w="1809750"/>
                <a:gridCol w="180975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кафтан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бутик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бренд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граффити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веретено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имидж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ветрило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чело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рыбарь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вирус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флешка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хакер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Неологизмы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785926"/>
            <a:ext cx="82868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(«</a:t>
            </a:r>
            <a:r>
              <a:rPr lang="ru-RU" sz="32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нео</a:t>
            </a:r>
            <a:r>
              <a:rPr lang="ru-RU" sz="32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» — новый,</a:t>
            </a:r>
            <a:r>
              <a:rPr lang="ru-RU" sz="3200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«логос» — слово (греч.)). </a:t>
            </a:r>
            <a:endParaRPr lang="ru-RU" sz="3200" dirty="0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Это интересно: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Фёдор Достоевский придумал слово "стушеваться". Джонатан Свифт является автором слова "лилипут«. Целый ряд неологизмов принадлежит Николаю Михайловичу Карамзину - «влияние», «трогательный» «благотворительность», «влюблённость», «вольнодумство», «достопримечательность», «ответственность», «подозрительность», «утончённость», «первоклассный», «человечный»,"будущность", «занимательный».  Михаил Васильевич Ломоносов ввёл новые термины - "созвездие", "полнолуние", "притяжение", «градусник», «преломление», «равновесие», «диаметр», «квадрат», «кислота» и «минус».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кроссворд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513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39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1.Небольшой</a:t>
                      </a:r>
                      <a:r>
                        <a:rPr lang="ru-RU" baseline="0" dirty="0" smtClean="0"/>
                        <a:t> магазин, торгующий товарами высокого качества.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2. Устройство хранения и переноса информации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3.Высокопрофессиональный программист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4.Специально созданная программа, способная засорить оперативную память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5.Действие,</a:t>
                      </a:r>
                      <a:r>
                        <a:rPr lang="ru-RU" baseline="0" dirty="0" smtClean="0"/>
                        <a:t> которое совершается для того, чтобы переписать файл из интернета на свой компьютер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6.Состояние подключения к интернету в режиме реального времени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7.Образ человека, включающий в себя внешность, манеру поведения, общения и т.п.,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8.Одна</a:t>
                      </a:r>
                      <a:r>
                        <a:rPr lang="ru-RU" baseline="0" dirty="0" smtClean="0"/>
                        <a:t> из форм </a:t>
                      </a:r>
                      <a:r>
                        <a:rPr lang="ru-RU" baseline="0" dirty="0" err="1" smtClean="0"/>
                        <a:t>интернет-общения</a:t>
                      </a:r>
                      <a:r>
                        <a:rPr lang="ru-RU" baseline="0" dirty="0" smtClean="0"/>
                        <a:t>, которая представляет собой </a:t>
                      </a:r>
                      <a:r>
                        <a:rPr lang="ru-RU" baseline="0" dirty="0" err="1" smtClean="0"/>
                        <a:t>веб-страницу</a:t>
                      </a:r>
                      <a:r>
                        <a:rPr lang="ru-RU" baseline="0" dirty="0" smtClean="0"/>
                        <a:t>, разделенную на темы, в каждой из которых пользователь может поместить свое сообщение или ответить на сообщение другого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571612"/>
          <a:ext cx="7239001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4143"/>
                <a:gridCol w="1034143"/>
                <a:gridCol w="1034143"/>
                <a:gridCol w="1034143"/>
                <a:gridCol w="1034143"/>
                <a:gridCol w="1034143"/>
                <a:gridCol w="1034143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Ж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85</TotalTime>
  <Words>268</Words>
  <PresentationFormat>Экран (4:3)</PresentationFormat>
  <Paragraphs>72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Изящная</vt:lpstr>
      <vt:lpstr>Распредели </vt:lpstr>
      <vt:lpstr>Слова</vt:lpstr>
      <vt:lpstr>Неологизмы</vt:lpstr>
      <vt:lpstr>Это интересно:</vt:lpstr>
      <vt:lpstr>кроссворд</vt:lpstr>
      <vt:lpstr>Ответы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Неологизмы</dc:title>
  <cp:lastModifiedBy>Светочка</cp:lastModifiedBy>
  <cp:revision>10</cp:revision>
  <dcterms:modified xsi:type="dcterms:W3CDTF">2012-03-13T07:05:15Z</dcterms:modified>
</cp:coreProperties>
</file>