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56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5" name="Выноска-облако 4"/>
          <p:cNvSpPr/>
          <p:nvPr/>
        </p:nvSpPr>
        <p:spPr>
          <a:xfrm>
            <a:off x="1676400" y="0"/>
            <a:ext cx="6324600" cy="34290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61554" y="1295400"/>
            <a:ext cx="4953645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ОТНОШЕНИЯ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Picture 45" descr="заяц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257016"/>
            <a:ext cx="2362200" cy="4108860"/>
          </a:xfrm>
          <a:prstGeom prst="rect">
            <a:avLst/>
          </a:prstGeom>
          <a:noFill/>
          <a:scene3d>
            <a:camera prst="orthographicFront">
              <a:rot lat="0" lon="11099976" rev="0"/>
            </a:camera>
            <a:lightRig rig="threePt" dir="t"/>
          </a:scene3d>
        </p:spPr>
      </p:pic>
      <p:sp>
        <p:nvSpPr>
          <p:cNvPr id="8" name="TextBox 7"/>
          <p:cNvSpPr txBox="1"/>
          <p:nvPr/>
        </p:nvSpPr>
        <p:spPr>
          <a:xfrm>
            <a:off x="5791200" y="6172200"/>
            <a:ext cx="1697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ДАНИЛОВА Т.В.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457200" y="533400"/>
            <a:ext cx="8153400" cy="6019800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95400" y="1295401"/>
            <a:ext cx="6629399" cy="30162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dirty="0" smtClean="0"/>
              <a:t>Решение.</a:t>
            </a:r>
          </a:p>
          <a:p>
            <a:pPr algn="ctr"/>
            <a:r>
              <a:rPr lang="ru-RU" sz="4400" dirty="0" smtClean="0"/>
              <a:t>1) 20:45 = </a:t>
            </a:r>
          </a:p>
          <a:p>
            <a:pPr algn="ctr"/>
            <a:endParaRPr lang="ru-RU" sz="4800" dirty="0" smtClean="0"/>
          </a:p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1828800"/>
            <a:ext cx="15240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219200" y="2743200"/>
            <a:ext cx="6629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(части урока) заняла самостоятельная работа.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Ответ: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3505200"/>
            <a:ext cx="91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609600" y="914400"/>
            <a:ext cx="8001000" cy="41148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143000" y="2209800"/>
            <a:ext cx="69342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Решить задачу № 729 с комментированием на месте.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381000" y="0"/>
            <a:ext cx="8534400" cy="65532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219201" y="685800"/>
            <a:ext cx="6858000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dirty="0" smtClean="0"/>
              <a:t>Решение.</a:t>
            </a:r>
          </a:p>
          <a:p>
            <a:r>
              <a:rPr lang="ru-RU" sz="3600" dirty="0" smtClean="0"/>
              <a:t>1) 36 – 15 = 21 (девочка) в классе;</a:t>
            </a:r>
          </a:p>
          <a:p>
            <a:r>
              <a:rPr lang="ru-RU" sz="3600" dirty="0" smtClean="0"/>
              <a:t>2) 15 : 36 =             (части) составляют мальчики;</a:t>
            </a:r>
          </a:p>
          <a:p>
            <a:r>
              <a:rPr lang="ru-RU" sz="3600" dirty="0" smtClean="0"/>
              <a:t>3) 21 : 36 =              (части) составляют девочки;</a:t>
            </a:r>
          </a:p>
          <a:p>
            <a:r>
              <a:rPr lang="ru-RU" sz="3600" dirty="0" smtClean="0"/>
              <a:t>4) 21 : 15 =            = 1,4 (раза) больше девочек в классе, чем мальчиков.</a:t>
            </a:r>
          </a:p>
          <a:p>
            <a:pPr algn="ctr"/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1752600"/>
            <a:ext cx="1295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2819400"/>
            <a:ext cx="1295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3962400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5" descr="заяц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3962400"/>
            <a:ext cx="1371600" cy="2895600"/>
          </a:xfrm>
          <a:prstGeom prst="rect">
            <a:avLst/>
          </a:prstGeom>
          <a:noFill/>
          <a:scene3d>
            <a:camera prst="orthographicFront">
              <a:rot lat="0" lon="11099976" rev="0"/>
            </a:camera>
            <a:lightRig rig="threePt" dir="t"/>
          </a:scene3d>
        </p:spPr>
      </p:pic>
      <p:pic>
        <p:nvPicPr>
          <p:cNvPr id="5" name="Picture 35" descr="C:\Рабочий стол\1\Картинки детские\пяточок и бабочки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-45720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Горизонтальный свиток 5"/>
          <p:cNvSpPr/>
          <p:nvPr/>
        </p:nvSpPr>
        <p:spPr>
          <a:xfrm>
            <a:off x="228600" y="685800"/>
            <a:ext cx="7315200" cy="6172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66800" y="1524000"/>
            <a:ext cx="6400799" cy="40934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b="1" dirty="0" smtClean="0"/>
              <a:t>Итог урока:</a:t>
            </a:r>
            <a:endParaRPr lang="ru-RU" sz="4400" dirty="0" smtClean="0"/>
          </a:p>
          <a:p>
            <a:r>
              <a:rPr lang="ru-RU" sz="4400" dirty="0" smtClean="0"/>
              <a:t>1) Что называют отношением двух чисел?</a:t>
            </a:r>
          </a:p>
          <a:p>
            <a:r>
              <a:rPr lang="ru-RU" sz="4400" dirty="0" smtClean="0"/>
              <a:t>2) Что показывает отношение двух чисел?</a:t>
            </a:r>
          </a:p>
          <a:p>
            <a:pPr algn="ctr"/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457200" y="381000"/>
            <a:ext cx="7772400" cy="55626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066800" y="1143000"/>
            <a:ext cx="6477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Домашнее задание: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изучить п. 20; решить № 751, </a:t>
            </a: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 759 (а; в), </a:t>
            </a: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 746 (устно).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914401" y="2286000"/>
            <a:ext cx="69342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Спасибо за урок</a:t>
            </a:r>
            <a:endParaRPr lang="ru-RU" sz="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Цели: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sz="3600" dirty="0" smtClean="0"/>
              <a:t>1. ввести понятие отношения двух чисел; </a:t>
            </a:r>
            <a:br>
              <a:rPr lang="ru-RU" sz="3600" dirty="0" smtClean="0"/>
            </a:br>
            <a:r>
              <a:rPr lang="ru-RU" sz="3600" dirty="0" smtClean="0"/>
              <a:t>2. определить, что показывает отношение двух чисел; </a:t>
            </a:r>
            <a:br>
              <a:rPr lang="ru-RU" sz="3600" dirty="0" smtClean="0"/>
            </a:br>
            <a:r>
              <a:rPr lang="ru-RU" sz="3600" dirty="0" smtClean="0"/>
              <a:t>3. показать, где применяется понятие отношения двух чисел, двух величин; </a:t>
            </a:r>
            <a:br>
              <a:rPr lang="ru-RU" sz="3600" dirty="0" smtClean="0"/>
            </a:br>
            <a:r>
              <a:rPr lang="ru-RU" sz="3600" dirty="0" smtClean="0"/>
              <a:t>4. повторить и закрепить умения и навыки деления чисел, деления десятичных и обыкновенных дробей.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99" y="228601"/>
            <a:ext cx="7351713" cy="106679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Объяснение нового материала.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523999" y="1828801"/>
            <a:ext cx="6970713" cy="257810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1. Разобрать решение задачи 1 на странице 117 учебника.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2 : </a:t>
            </a:r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3" name="Picture 13" descr="C:\Рабочий стол\1\Картинки\кот крутится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04800"/>
            <a:ext cx="11715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3505200"/>
            <a:ext cx="312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2" descr="IMG3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905000"/>
            <a:ext cx="1800225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ьная выноска 4"/>
          <p:cNvSpPr/>
          <p:nvPr/>
        </p:nvSpPr>
        <p:spPr>
          <a:xfrm>
            <a:off x="685800" y="457200"/>
            <a:ext cx="8001000" cy="38862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Picture 35" descr="C:\Рабочий стол\1\Картинки детские\пяточок и бабочки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505200"/>
            <a:ext cx="2794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371600" y="1219200"/>
            <a:ext cx="61722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ЧАСТНОЕ  ДВУХ ЧИСЕЛ НАЗЫВАЮТ ОТНОШЕНИЕМ ЭТИХ ЧИСЕЛ.</a:t>
            </a:r>
            <a:endParaRPr lang="ru-RU" sz="4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E:\Для презентаций\Картинки с пк с чит.зала\Картинки детские\Бараш пишет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47244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Выноска-облако 3"/>
          <p:cNvSpPr/>
          <p:nvPr/>
        </p:nvSpPr>
        <p:spPr>
          <a:xfrm>
            <a:off x="1066800" y="228600"/>
            <a:ext cx="7696200" cy="41148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676400" y="838201"/>
            <a:ext cx="6476999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ОТНОШЕНИЕ ПОКАЗЫВАЕТ, ВО </a:t>
            </a:r>
          </a:p>
          <a:p>
            <a:pPr algn="ctr"/>
            <a:r>
              <a:rPr lang="ru-RU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СКОЛЬКО РАЗ ПЕРВОЕ ЧИСЛО БОЛЬШЕ ВТОРОГО, ИЛИ  КАКУЮ ЧАСТЬ ПЕРВОЕ ЧИСЛО СОСТАВЛЯЕТ ОТ ВТОРОГО.</a:t>
            </a:r>
          </a:p>
          <a:p>
            <a:pPr algn="ctr"/>
            <a:r>
              <a:rPr lang="ru-RU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2" descr="IMG3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2743200"/>
            <a:ext cx="1800225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600" y="304800"/>
            <a:ext cx="8458200" cy="655320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Разобрать по учебнику решение задачи 2.</a:t>
            </a:r>
            <a:br>
              <a:rPr lang="ru-RU" dirty="0" smtClean="0"/>
            </a:br>
            <a:r>
              <a:rPr lang="ru-RU" sz="3200" dirty="0" smtClean="0"/>
              <a:t>Решение.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всей дороги электрифицировано.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2)  360 : 240 = 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раза длиннее вся дорога, чем ее электрифицированная часть.</a:t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4038600"/>
            <a:ext cx="2438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2209800"/>
            <a:ext cx="419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C:\Рабочий стол\1\Картинки\цыплята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4038600"/>
            <a:ext cx="2819400" cy="2542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ая прямоугольная выноска 3"/>
          <p:cNvSpPr/>
          <p:nvPr/>
        </p:nvSpPr>
        <p:spPr>
          <a:xfrm>
            <a:off x="1371600" y="685800"/>
            <a:ext cx="6324600" cy="33528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447801" y="533401"/>
            <a:ext cx="6629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0" y="762001"/>
            <a:ext cx="6096000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ЧИСЛА     И       взаимно </a:t>
            </a:r>
            <a:r>
              <a:rPr lang="ru-RU" sz="4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обратны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поэтому и отношения 2 к 3 и 3 к 2 также называют взаимно обратными.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609600"/>
            <a:ext cx="6858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609600"/>
            <a:ext cx="6858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381000" y="1066800"/>
            <a:ext cx="7924800" cy="45720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09600" y="2133600"/>
            <a:ext cx="784860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Закрепление изученного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материала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762000" y="1219200"/>
            <a:ext cx="7696200" cy="3886200"/>
          </a:xfrm>
          <a:prstGeom prst="bevel">
            <a:avLst>
              <a:gd name="adj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219200" y="1600200"/>
            <a:ext cx="6705599" cy="276998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000" dirty="0" smtClean="0"/>
              <a:t>1. Решить № 722 </a:t>
            </a:r>
            <a:r>
              <a:rPr lang="ru-RU" sz="3600" dirty="0" smtClean="0"/>
              <a:t>(а; б; </a:t>
            </a:r>
            <a:r>
              <a:rPr lang="ru-RU" sz="3600" dirty="0" err="1" smtClean="0"/>
              <a:t>д</a:t>
            </a:r>
            <a:r>
              <a:rPr lang="ru-RU" sz="3600" dirty="0" smtClean="0"/>
              <a:t>; е).</a:t>
            </a:r>
          </a:p>
          <a:p>
            <a:r>
              <a:rPr lang="ru-RU" sz="4000" dirty="0" smtClean="0"/>
              <a:t>2. Решить задачу № 728 на доске и в тетрадях.</a:t>
            </a:r>
          </a:p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241</Words>
  <PresentationFormat>Экран (4:3)</PresentationFormat>
  <Paragraphs>35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Д</vt:lpstr>
      <vt:lpstr>Цели:  1. ввести понятие отношения двух чисел;  2. определить, что показывает отношение двух чисел;  3. показать, где применяется понятие отношения двух чисел, двух величин;  4. повторить и закрепить умения и навыки деления чисел, деления десятичных и обыкновенных дробей. </vt:lpstr>
      <vt:lpstr>Объяснение нового материала. </vt:lpstr>
      <vt:lpstr>Слайд 4</vt:lpstr>
      <vt:lpstr>Слайд 5</vt:lpstr>
      <vt:lpstr>Разобрать по учебнику решение задачи 2. Решение.    всей дороги электрифицировано.  2)  360 : 240 =    раза длиннее вся дорога, чем ее электрифицированная часть.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юзер</dc:creator>
  <cp:lastModifiedBy>юзер</cp:lastModifiedBy>
  <cp:revision>13</cp:revision>
  <dcterms:created xsi:type="dcterms:W3CDTF">2012-12-08T17:09:38Z</dcterms:created>
  <dcterms:modified xsi:type="dcterms:W3CDTF">2012-12-09T14:20:54Z</dcterms:modified>
</cp:coreProperties>
</file>