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3063D-1AD3-429A-A5CD-C876D9CEC5E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09221-26D9-4438-A7C7-CE3113DB0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1B7-F39E-4010-AF49-5353AF75AB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28D547-BAAB-476B-800B-E428036A2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1B7-F39E-4010-AF49-5353AF75AB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D547-BAAB-476B-800B-E428036A2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1B7-F39E-4010-AF49-5353AF75AB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D547-BAAB-476B-800B-E428036A2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1B7-F39E-4010-AF49-5353AF75AB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28D547-BAAB-476B-800B-E428036A2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1B7-F39E-4010-AF49-5353AF75AB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D547-BAAB-476B-800B-E428036A2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1B7-F39E-4010-AF49-5353AF75AB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D547-BAAB-476B-800B-E428036A2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1B7-F39E-4010-AF49-5353AF75AB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28D547-BAAB-476B-800B-E428036A2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1B7-F39E-4010-AF49-5353AF75AB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D547-BAAB-476B-800B-E428036A2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1B7-F39E-4010-AF49-5353AF75AB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D547-BAAB-476B-800B-E428036A2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1B7-F39E-4010-AF49-5353AF75AB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D547-BAAB-476B-800B-E428036A2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1B7-F39E-4010-AF49-5353AF75AB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D547-BAAB-476B-800B-E428036A2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E5B1B7-F39E-4010-AF49-5353AF75AB5F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28D547-BAAB-476B-800B-E428036A2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286124"/>
            <a:ext cx="8458200" cy="1785949"/>
          </a:xfrm>
        </p:spPr>
        <p:txBody>
          <a:bodyPr>
            <a:noAutofit/>
          </a:bodyPr>
          <a:lstStyle/>
          <a:p>
            <a:r>
              <a:rPr lang="ru-RU" sz="6000" dirty="0" smtClean="0"/>
              <a:t> «Письмо Президенту»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2852"/>
            <a:ext cx="8458200" cy="200026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                           </a:t>
            </a:r>
            <a:r>
              <a:rPr lang="ru-RU" sz="4000" b="1" u="sng" dirty="0" smtClean="0"/>
              <a:t>Тема урока</a:t>
            </a:r>
            <a:endParaRPr lang="ru-RU" sz="4000" b="1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685804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143668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</a:t>
            </a:r>
            <a:r>
              <a:rPr lang="ru-RU" b="1" u="sng" dirty="0" smtClean="0"/>
              <a:t>П Р А В И Л А:</a:t>
            </a:r>
            <a:br>
              <a:rPr lang="ru-RU" b="1" u="sng" dirty="0" smtClean="0"/>
            </a:b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Пиши разборчиво.</a:t>
            </a:r>
          </a:p>
          <a:p>
            <a:r>
              <a:rPr lang="ru-RU" dirty="0" smtClean="0"/>
              <a:t>2. Старайся свои мысли излагать ясно.</a:t>
            </a:r>
          </a:p>
          <a:p>
            <a:r>
              <a:rPr lang="ru-RU" dirty="0" smtClean="0"/>
              <a:t>3. Не стесняйся излагать своих чувств.</a:t>
            </a:r>
          </a:p>
          <a:p>
            <a:r>
              <a:rPr lang="ru-RU" dirty="0" smtClean="0"/>
              <a:t>4. Обращение к человеку должно быть</a:t>
            </a:r>
          </a:p>
          <a:p>
            <a:r>
              <a:rPr lang="ru-RU" dirty="0" smtClean="0"/>
              <a:t>     уважительным.</a:t>
            </a:r>
          </a:p>
          <a:p>
            <a:r>
              <a:rPr lang="ru-RU" dirty="0" smtClean="0"/>
              <a:t>5. Ставь число и подпись.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Слова ЭТИКЕТНЫЕ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Слова</a:t>
                      </a:r>
                      <a:r>
                        <a:rPr lang="ru-RU" baseline="0" dirty="0" smtClean="0"/>
                        <a:t> приветствия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Слова прощания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Слова просьбы и отказа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Слова благодарности</a:t>
                      </a:r>
                      <a:endParaRPr lang="ru-RU" dirty="0"/>
                    </a:p>
                  </a:txBody>
                  <a:tcPr/>
                </a:tc>
              </a:tr>
              <a:tr h="3449335">
                <a:tc>
                  <a:txBody>
                    <a:bodyPr/>
                    <a:lstStyle/>
                    <a:p>
                      <a:r>
                        <a:rPr lang="ru-RU" dirty="0" smtClean="0"/>
                        <a:t>Здравствуй!</a:t>
                      </a:r>
                    </a:p>
                    <a:p>
                      <a:r>
                        <a:rPr lang="ru-RU" dirty="0" smtClean="0"/>
                        <a:t>Здравствуйте!</a:t>
                      </a:r>
                    </a:p>
                    <a:p>
                      <a:r>
                        <a:rPr lang="ru-RU" dirty="0" smtClean="0"/>
                        <a:t>Приветствую вас!</a:t>
                      </a:r>
                    </a:p>
                    <a:p>
                      <a:r>
                        <a:rPr lang="ru-RU" dirty="0" smtClean="0"/>
                        <a:t>Доброе утро!</a:t>
                      </a:r>
                    </a:p>
                    <a:p>
                      <a:r>
                        <a:rPr lang="ru-RU" dirty="0" smtClean="0"/>
                        <a:t>Добрый день!</a:t>
                      </a:r>
                    </a:p>
                    <a:p>
                      <a:r>
                        <a:rPr lang="ru-RU" dirty="0" smtClean="0"/>
                        <a:t>Добрый вечер!</a:t>
                      </a:r>
                    </a:p>
                    <a:p>
                      <a:r>
                        <a:rPr lang="ru-RU" dirty="0" smtClean="0"/>
                        <a:t>Рад вас приветствовать!</a:t>
                      </a:r>
                    </a:p>
                    <a:p>
                      <a:r>
                        <a:rPr lang="ru-RU" dirty="0" smtClean="0"/>
                        <a:t>Привет! Салют!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свидания!</a:t>
                      </a:r>
                    </a:p>
                    <a:p>
                      <a:r>
                        <a:rPr lang="ru-RU" dirty="0" smtClean="0"/>
                        <a:t>Прощай!</a:t>
                      </a:r>
                    </a:p>
                    <a:p>
                      <a:r>
                        <a:rPr lang="ru-RU" dirty="0" smtClean="0"/>
                        <a:t>В добрый час!</a:t>
                      </a:r>
                    </a:p>
                    <a:p>
                      <a:r>
                        <a:rPr lang="ru-RU" dirty="0" smtClean="0"/>
                        <a:t>Жду встречи!</a:t>
                      </a:r>
                    </a:p>
                    <a:p>
                      <a:r>
                        <a:rPr lang="ru-RU" dirty="0" smtClean="0"/>
                        <a:t>Счастливого пути!</a:t>
                      </a:r>
                    </a:p>
                    <a:p>
                      <a:r>
                        <a:rPr lang="ru-RU" dirty="0" smtClean="0"/>
                        <a:t>Крепко жму руку!</a:t>
                      </a:r>
                    </a:p>
                    <a:p>
                      <a:r>
                        <a:rPr lang="ru-RU" dirty="0" smtClean="0"/>
                        <a:t>Спокойной ночи!</a:t>
                      </a:r>
                    </a:p>
                    <a:p>
                      <a:r>
                        <a:rPr lang="ru-RU" dirty="0" smtClean="0"/>
                        <a:t>Всего доброго!</a:t>
                      </a:r>
                    </a:p>
                    <a:p>
                      <a:r>
                        <a:rPr lang="ru-RU" dirty="0" smtClean="0"/>
                        <a:t>Целую!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Будьте добры!</a:t>
                      </a:r>
                    </a:p>
                    <a:p>
                      <a:r>
                        <a:rPr lang="ru-RU" dirty="0" smtClean="0"/>
                        <a:t>Разрешите</a:t>
                      </a:r>
                      <a:r>
                        <a:rPr lang="ru-RU" baseline="0" dirty="0" smtClean="0"/>
                        <a:t> попросить!</a:t>
                      </a:r>
                    </a:p>
                    <a:p>
                      <a:r>
                        <a:rPr lang="ru-RU" baseline="0" dirty="0" smtClean="0"/>
                        <a:t>Выполните, пожалуйста, мою просьбу!</a:t>
                      </a:r>
                    </a:p>
                    <a:p>
                      <a:r>
                        <a:rPr lang="ru-RU" baseline="0" dirty="0" smtClean="0"/>
                        <a:t>Не сердитесь!</a:t>
                      </a:r>
                    </a:p>
                    <a:p>
                      <a:r>
                        <a:rPr lang="ru-RU" baseline="0" dirty="0" smtClean="0"/>
                        <a:t>Простите, но я вынужден отказать!</a:t>
                      </a:r>
                    </a:p>
                    <a:p>
                      <a:r>
                        <a:rPr lang="ru-RU" baseline="0" dirty="0" smtClean="0"/>
                        <a:t>Разрешите!</a:t>
                      </a:r>
                    </a:p>
                    <a:p>
                      <a:r>
                        <a:rPr lang="ru-RU" baseline="0" dirty="0" smtClean="0"/>
                        <a:t>Простите за беспокойство!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Спасибо!</a:t>
                      </a:r>
                    </a:p>
                    <a:p>
                      <a:r>
                        <a:rPr lang="ru-RU" dirty="0" smtClean="0"/>
                        <a:t>Храни вас Бог!</a:t>
                      </a:r>
                    </a:p>
                    <a:p>
                      <a:r>
                        <a:rPr lang="ru-RU" dirty="0" smtClean="0"/>
                        <a:t>Благодарю!</a:t>
                      </a:r>
                    </a:p>
                    <a:p>
                      <a:r>
                        <a:rPr lang="ru-RU" dirty="0" smtClean="0"/>
                        <a:t>Приятно было побеседовать!</a:t>
                      </a:r>
                    </a:p>
                    <a:p>
                      <a:r>
                        <a:rPr lang="ru-RU" dirty="0" smtClean="0"/>
                        <a:t>Рад  встрече!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endParaRPr lang="ru-RU" dirty="0"/>
          </a:p>
        </p:txBody>
      </p:sp>
      <p:pic>
        <p:nvPicPr>
          <p:cNvPr id="3074" name="Picture 2" descr="C:\Documents and Settings\КОСТЯ\Мои документы\ЭЛЛА\урок письма\конвер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42955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Правила заполнения конверта.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ОТ КОГО: </a:t>
            </a:r>
            <a:r>
              <a:rPr lang="ru-RU" dirty="0" err="1" smtClean="0"/>
              <a:t>Емцова</a:t>
            </a:r>
            <a:r>
              <a:rPr lang="ru-RU" dirty="0" smtClean="0"/>
              <a:t> Е.А.</a:t>
            </a:r>
          </a:p>
          <a:p>
            <a:r>
              <a:rPr lang="ru-RU" u="sng" dirty="0" smtClean="0"/>
              <a:t>ОТКУДА:</a:t>
            </a:r>
            <a:r>
              <a:rPr lang="ru-RU" dirty="0" smtClean="0"/>
              <a:t> дом </a:t>
            </a:r>
            <a:r>
              <a:rPr lang="ru-RU" dirty="0" smtClean="0"/>
              <a:t>31, </a:t>
            </a:r>
            <a:r>
              <a:rPr lang="ru-RU" dirty="0" smtClean="0"/>
              <a:t>кв.7 поселок </a:t>
            </a:r>
            <a:r>
              <a:rPr lang="ru-RU" dirty="0" err="1" smtClean="0"/>
              <a:t>Озерецкий</a:t>
            </a:r>
            <a:r>
              <a:rPr lang="ru-RU" dirty="0" smtClean="0"/>
              <a:t> Орехово-Зуевского района Московской области.</a:t>
            </a:r>
          </a:p>
          <a:p>
            <a:r>
              <a:rPr lang="ru-RU" u="sng" dirty="0" smtClean="0"/>
              <a:t>ИНДЕКС:142601</a:t>
            </a:r>
          </a:p>
          <a:p>
            <a:r>
              <a:rPr lang="ru-RU" u="sng" dirty="0" smtClean="0"/>
              <a:t>КОМУ: </a:t>
            </a:r>
            <a:r>
              <a:rPr lang="ru-RU" dirty="0" smtClean="0"/>
              <a:t>Президенту Российской Федерации</a:t>
            </a:r>
          </a:p>
          <a:p>
            <a:r>
              <a:rPr lang="ru-RU" u="sng" dirty="0" smtClean="0"/>
              <a:t>КУДА:</a:t>
            </a:r>
            <a:r>
              <a:rPr lang="ru-RU" dirty="0" smtClean="0"/>
              <a:t> дом 4, Старая площадь, Москва</a:t>
            </a:r>
          </a:p>
          <a:p>
            <a:r>
              <a:rPr lang="ru-RU" u="sng" dirty="0" smtClean="0"/>
              <a:t>ИНДЕКС:</a:t>
            </a:r>
            <a:r>
              <a:rPr lang="ru-RU" dirty="0" smtClean="0"/>
              <a:t> 103132</a:t>
            </a:r>
            <a:endParaRPr lang="ru-RU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643865" cy="572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514353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</TotalTime>
  <Words>206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«Письмо Президенту»</vt:lpstr>
      <vt:lpstr>Слайд 2</vt:lpstr>
      <vt:lpstr>Слайд 3</vt:lpstr>
      <vt:lpstr>                  П Р А В И Л А: </vt:lpstr>
      <vt:lpstr>              Слова ЭТИКЕТНЫЕ </vt:lpstr>
      <vt:lpstr>                          </vt:lpstr>
      <vt:lpstr>       Правила заполнения конверта. 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«Письмо Президенту»</dc:title>
  <dc:creator>QWER</dc:creator>
  <cp:lastModifiedBy>Admin</cp:lastModifiedBy>
  <cp:revision>10</cp:revision>
  <dcterms:created xsi:type="dcterms:W3CDTF">2008-04-09T16:17:43Z</dcterms:created>
  <dcterms:modified xsi:type="dcterms:W3CDTF">2012-08-24T18:43:25Z</dcterms:modified>
</cp:coreProperties>
</file>