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75" r:id="rId4"/>
    <p:sldId id="258" r:id="rId5"/>
    <p:sldId id="262" r:id="rId6"/>
    <p:sldId id="279" r:id="rId7"/>
    <p:sldId id="263" r:id="rId8"/>
    <p:sldId id="264" r:id="rId9"/>
    <p:sldId id="265" r:id="rId10"/>
    <p:sldId id="266" r:id="rId11"/>
    <p:sldId id="276" r:id="rId12"/>
    <p:sldId id="269" r:id="rId13"/>
    <p:sldId id="277" r:id="rId14"/>
    <p:sldId id="270" r:id="rId15"/>
    <p:sldId id="271" r:id="rId16"/>
    <p:sldId id="272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74208C-FDE9-4BA1-88A6-326B786AEB9C}" type="datetimeFigureOut">
              <a:rPr lang="ru-RU" smtClean="0"/>
              <a:t>25.08.2012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CAB076-D82E-43B3-80F9-16A6B66ABEE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626597" cy="8821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Повторение изученного в 5 классе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96944" cy="295232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700" dirty="0" smtClean="0">
                <a:solidFill>
                  <a:schemeClr val="accent6">
                    <a:lumMod val="75000"/>
                  </a:schemeClr>
                </a:solidFill>
              </a:rPr>
              <a:t>Урок-игра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по русскому языку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i="1" dirty="0" smtClean="0"/>
              <a:t>(заключительный)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1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318" y="620687"/>
            <a:ext cx="75960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 </a:t>
            </a:r>
            <a:r>
              <a:rPr lang="ru-RU" sz="2000" b="1" dirty="0" smtClean="0"/>
              <a:t>задание. </a:t>
            </a:r>
            <a:r>
              <a:rPr lang="ru-RU" sz="2000" b="1" dirty="0" smtClean="0"/>
              <a:t>Шарады</a:t>
            </a:r>
            <a:r>
              <a:rPr lang="ru-RU" sz="2000" b="1" dirty="0" smtClean="0"/>
              <a:t>, метаграммы, логогрифы.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1.Художник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первый </a:t>
            </a:r>
            <a:r>
              <a:rPr lang="ru-RU" sz="2000" b="1" dirty="0" smtClean="0"/>
              <a:t>слог,</a:t>
            </a:r>
          </a:p>
          <a:p>
            <a:r>
              <a:rPr lang="ru-RU" sz="2000" b="1" dirty="0" smtClean="0"/>
              <a:t>Второй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пчелиная </a:t>
            </a:r>
            <a:r>
              <a:rPr lang="ru-RU" sz="2000" b="1" dirty="0" smtClean="0"/>
              <a:t>семья,</a:t>
            </a:r>
          </a:p>
          <a:p>
            <a:r>
              <a:rPr lang="ru-RU" sz="2000" b="1" dirty="0" smtClean="0"/>
              <a:t>А целым назовём того,</a:t>
            </a:r>
          </a:p>
          <a:p>
            <a:r>
              <a:rPr lang="ru-RU" sz="2000" b="1" dirty="0" smtClean="0"/>
              <a:t>Кто славу заслужил в боях.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</a:p>
          <a:p>
            <a:r>
              <a:rPr lang="ru-RU" sz="2000" b="1" dirty="0" smtClean="0"/>
              <a:t>2.Первое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нота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Второе </a:t>
            </a:r>
            <a:r>
              <a:rPr lang="ru-RU" sz="2800" b="1" dirty="0" smtClean="0"/>
              <a:t>- </a:t>
            </a:r>
            <a:r>
              <a:rPr lang="ru-RU" sz="2000" b="1" dirty="0" smtClean="0"/>
              <a:t>тоже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Целое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горох похоже.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3.Когда </a:t>
            </a:r>
            <a:r>
              <a:rPr lang="ru-RU" sz="2000" b="1" dirty="0" smtClean="0"/>
              <a:t>я </a:t>
            </a:r>
            <a:r>
              <a:rPr lang="ru-RU" sz="2000" b="1" dirty="0" smtClean="0"/>
              <a:t>с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000" b="1" dirty="0" smtClean="0"/>
              <a:t>, меня сорвут,</a:t>
            </a:r>
          </a:p>
          <a:p>
            <a:r>
              <a:rPr lang="ru-RU" sz="2000" b="1" dirty="0" smtClean="0"/>
              <a:t>Когда я </a:t>
            </a:r>
            <a:r>
              <a:rPr lang="ru-RU" sz="2000" b="1" dirty="0" smtClean="0"/>
              <a:t>с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2000" b="1" dirty="0" smtClean="0"/>
              <a:t>, на </a:t>
            </a:r>
            <a:r>
              <a:rPr lang="ru-RU" sz="2000" b="1" dirty="0" smtClean="0"/>
              <a:t>мне плывут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b="1" dirty="0"/>
          </a:p>
        </p:txBody>
      </p:sp>
      <p:pic>
        <p:nvPicPr>
          <p:cNvPr id="1026" name="Picture 2" descr="C:\Users\Александра\AppData\Local\Microsoft\Windows\Temporary Internet Files\Content.IE5\3HSKMISG\MC9002299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93" y="2495595"/>
            <a:ext cx="2717307" cy="36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318" y="620687"/>
            <a:ext cx="75960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 </a:t>
            </a:r>
            <a:r>
              <a:rPr lang="ru-RU" sz="2000" b="1" dirty="0" smtClean="0"/>
              <a:t>задание. </a:t>
            </a:r>
            <a:r>
              <a:rPr lang="ru-RU" sz="2000" b="1" dirty="0" smtClean="0"/>
              <a:t>Шарады</a:t>
            </a:r>
            <a:r>
              <a:rPr lang="ru-RU" sz="2000" b="1" dirty="0" smtClean="0"/>
              <a:t>, метаграммы, логогрифы.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1.Художник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первый </a:t>
            </a:r>
            <a:r>
              <a:rPr lang="ru-RU" sz="2000" b="1" dirty="0" smtClean="0"/>
              <a:t>слог,</a:t>
            </a:r>
          </a:p>
          <a:p>
            <a:r>
              <a:rPr lang="ru-RU" sz="2000" b="1" dirty="0" smtClean="0"/>
              <a:t>Второй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пчелиная </a:t>
            </a:r>
            <a:r>
              <a:rPr lang="ru-RU" sz="2000" b="1" dirty="0" smtClean="0"/>
              <a:t>семья,</a:t>
            </a:r>
          </a:p>
          <a:p>
            <a:r>
              <a:rPr lang="ru-RU" sz="2000" b="1" dirty="0" smtClean="0"/>
              <a:t>А целым назовём того,</a:t>
            </a:r>
          </a:p>
          <a:p>
            <a:r>
              <a:rPr lang="ru-RU" sz="2000" b="1" dirty="0" smtClean="0"/>
              <a:t>Кто славу заслужил в боях.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(Ге-рой)</a:t>
            </a:r>
          </a:p>
          <a:p>
            <a:r>
              <a:rPr lang="ru-RU" sz="2000" b="1" dirty="0" smtClean="0"/>
              <a:t>2.Первое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нота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Второе </a:t>
            </a:r>
            <a:r>
              <a:rPr lang="ru-RU" sz="2800" b="1" dirty="0" smtClean="0"/>
              <a:t>- </a:t>
            </a:r>
            <a:r>
              <a:rPr lang="ru-RU" sz="2000" b="1" dirty="0" smtClean="0"/>
              <a:t>тоже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Целое </a:t>
            </a:r>
            <a:r>
              <a:rPr lang="ru-RU" sz="2800" b="1" dirty="0" smtClean="0"/>
              <a:t>-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горох похоже.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(Фа-соль)</a:t>
            </a:r>
          </a:p>
          <a:p>
            <a:r>
              <a:rPr lang="ru-RU" sz="2000" b="1" dirty="0" smtClean="0"/>
              <a:t>3.Когда я </a:t>
            </a:r>
            <a:r>
              <a:rPr lang="ru-RU" sz="2000" b="1" dirty="0" smtClean="0"/>
              <a:t>с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000" b="1" dirty="0" smtClean="0"/>
              <a:t>, меня сорвут,</a:t>
            </a:r>
          </a:p>
          <a:p>
            <a:r>
              <a:rPr lang="ru-RU" sz="2000" b="1" dirty="0" smtClean="0"/>
              <a:t>Когда я </a:t>
            </a:r>
            <a:r>
              <a:rPr lang="ru-RU" sz="2000" b="1" dirty="0" smtClean="0"/>
              <a:t>с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2000" b="1" dirty="0" smtClean="0"/>
              <a:t>, на </a:t>
            </a:r>
            <a:r>
              <a:rPr lang="ru-RU" sz="2000" b="1" dirty="0" smtClean="0"/>
              <a:t>мне плывут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(Плод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плот)       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ександра\AppData\Local\Microsoft\Windows\Temporary Internet Files\Content.IE5\3HSKMISG\MC9002299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93" y="2495595"/>
            <a:ext cx="2717307" cy="36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r>
              <a:rPr lang="ru-RU" sz="2800" b="1" dirty="0" smtClean="0"/>
              <a:t>) Он – грызун</a:t>
            </a:r>
            <a:r>
              <a:rPr lang="ru-RU" sz="2800" b="1" dirty="0" smtClean="0"/>
              <a:t>, не очень мелкий,</a:t>
            </a:r>
          </a:p>
          <a:p>
            <a:r>
              <a:rPr lang="ru-RU" sz="2800" b="1" dirty="0" smtClean="0"/>
              <a:t>Ибо чуть поменьше белки,</a:t>
            </a:r>
          </a:p>
          <a:p>
            <a:r>
              <a:rPr lang="ru-RU" sz="2800" b="1" dirty="0" smtClean="0"/>
              <a:t>А заменишь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sz="2800" b="1" dirty="0" smtClean="0"/>
              <a:t> на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2800" b="1" dirty="0" smtClean="0"/>
              <a:t>– </a:t>
            </a:r>
            <a:endParaRPr lang="ru-RU" sz="2800" b="1" dirty="0" smtClean="0"/>
          </a:p>
          <a:p>
            <a:r>
              <a:rPr lang="ru-RU" sz="2800" b="1" dirty="0" smtClean="0"/>
              <a:t>Будет круглое число.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</a:t>
            </a:r>
            <a:r>
              <a:rPr lang="ru-RU" sz="2800" b="1" dirty="0" smtClean="0"/>
              <a:t>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5)Повозка </a:t>
            </a:r>
            <a:r>
              <a:rPr lang="ru-RU" sz="2800" b="1" dirty="0" smtClean="0"/>
              <a:t>я, но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Т </a:t>
            </a:r>
            <a:r>
              <a:rPr lang="ru-RU" sz="2800" b="1" dirty="0" smtClean="0"/>
              <a:t>прибавьте вы -</a:t>
            </a:r>
            <a:endParaRPr lang="ru-RU" sz="2800" b="1" dirty="0" smtClean="0"/>
          </a:p>
          <a:p>
            <a:r>
              <a:rPr lang="ru-RU" sz="2800" b="1" dirty="0" smtClean="0"/>
              <a:t>И превращусь я в улицу Москвы.</a:t>
            </a:r>
          </a:p>
          <a:p>
            <a:r>
              <a:rPr lang="ru-RU" sz="2800" b="1" dirty="0" smtClean="0"/>
              <a:t>                     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6)Я – синоним осьминога,</a:t>
            </a:r>
          </a:p>
          <a:p>
            <a:r>
              <a:rPr lang="ru-RU" sz="2800" b="1" dirty="0" smtClean="0"/>
              <a:t>А без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800" b="1" dirty="0" smtClean="0"/>
              <a:t>в метле нас много.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</a:t>
            </a:r>
            <a:r>
              <a:rPr lang="ru-RU" sz="2800" b="1" dirty="0" smtClean="0"/>
              <a:t>   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8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r>
              <a:rPr lang="ru-RU" sz="2800" b="1" dirty="0" smtClean="0"/>
              <a:t>) Он – грызун</a:t>
            </a:r>
            <a:r>
              <a:rPr lang="ru-RU" sz="2800" b="1" dirty="0" smtClean="0"/>
              <a:t>, не очень мелкий,</a:t>
            </a:r>
          </a:p>
          <a:p>
            <a:r>
              <a:rPr lang="ru-RU" sz="2800" b="1" dirty="0" smtClean="0"/>
              <a:t>Ибо чуть поменьше белки,</a:t>
            </a:r>
          </a:p>
          <a:p>
            <a:r>
              <a:rPr lang="ru-RU" sz="2800" b="1" dirty="0" smtClean="0"/>
              <a:t>А заменишь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sz="2800" b="1" dirty="0" smtClean="0"/>
              <a:t> на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2800" b="1" dirty="0" smtClean="0"/>
              <a:t>– </a:t>
            </a:r>
            <a:endParaRPr lang="ru-RU" sz="2800" b="1" dirty="0" smtClean="0"/>
          </a:p>
          <a:p>
            <a:r>
              <a:rPr lang="ru-RU" sz="2800" b="1" dirty="0" smtClean="0"/>
              <a:t>Будет круглое число.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(Сурок-сорок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5)Повозка </a:t>
            </a:r>
            <a:r>
              <a:rPr lang="ru-RU" sz="2800" b="1" dirty="0" smtClean="0"/>
              <a:t>я, но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Т </a:t>
            </a:r>
            <a:r>
              <a:rPr lang="ru-RU" sz="2800" b="1" dirty="0" smtClean="0"/>
              <a:t>прибавьте вы -</a:t>
            </a:r>
            <a:endParaRPr lang="ru-RU" sz="2800" b="1" dirty="0" smtClean="0"/>
          </a:p>
          <a:p>
            <a:r>
              <a:rPr lang="ru-RU" sz="2800" b="1" dirty="0" smtClean="0"/>
              <a:t>И превращусь я в улицу Москвы.</a:t>
            </a:r>
          </a:p>
          <a:p>
            <a:r>
              <a:rPr lang="ru-RU" sz="2800" b="1" dirty="0" smtClean="0"/>
              <a:t>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(Арба-Арбат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6)Я – синоним осьминога,</a:t>
            </a:r>
          </a:p>
          <a:p>
            <a:r>
              <a:rPr lang="ru-RU" sz="2800" b="1" dirty="0" smtClean="0"/>
              <a:t>А без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800" b="1" dirty="0" smtClean="0"/>
              <a:t>в метле нас много.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</a:t>
            </a:r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(Спрут-прут)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75592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VII </a:t>
            </a:r>
            <a:r>
              <a:rPr lang="ru-RU" sz="2000" dirty="0" smtClean="0"/>
              <a:t>задание.          Расставить знаки препинания.</a:t>
            </a:r>
          </a:p>
          <a:p>
            <a:endParaRPr lang="ru-RU" sz="2000" dirty="0"/>
          </a:p>
          <a:p>
            <a:r>
              <a:rPr lang="ru-RU" sz="2000" dirty="0" smtClean="0"/>
              <a:t>   Сани остановились и сидевшая в них </a:t>
            </a:r>
            <a:r>
              <a:rPr lang="ru-RU" sz="2000" dirty="0" smtClean="0"/>
              <a:t>женщина </a:t>
            </a:r>
            <a:r>
              <a:rPr lang="ru-RU" sz="2000" dirty="0" smtClean="0"/>
              <a:t>встала. Кай узнал её.</a:t>
            </a:r>
          </a:p>
          <a:p>
            <a:r>
              <a:rPr lang="ru-RU" sz="2000" dirty="0" smtClean="0"/>
              <a:t>Это была Снежная королева.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Славно проехались!-сказала она.-Но ты совсем замёрз  мальчик.</a:t>
            </a:r>
          </a:p>
          <a:p>
            <a:r>
              <a:rPr lang="ru-RU" sz="2000" dirty="0" smtClean="0"/>
              <a:t> Полезай ко мне я укрою тебя своей шубой.</a:t>
            </a:r>
          </a:p>
          <a:p>
            <a:r>
              <a:rPr lang="ru-RU" sz="2000" dirty="0" smtClean="0"/>
              <a:t>   Каю показалось что он провалился в глубокий сугроб.</a:t>
            </a:r>
          </a:p>
          <a:p>
            <a:endParaRPr lang="ru-RU" dirty="0"/>
          </a:p>
        </p:txBody>
      </p:sp>
      <p:pic>
        <p:nvPicPr>
          <p:cNvPr id="3074" name="Picture 2" descr="C:\Users\Александра\AppData\Local\Microsoft\Windows\Temporary Internet Files\Content.IE5\6F6L33VX\MC9004357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50855"/>
            <a:ext cx="3163267" cy="29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5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77355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VII </a:t>
            </a:r>
            <a:r>
              <a:rPr lang="ru-RU" sz="2000" dirty="0" smtClean="0"/>
              <a:t>задание.          Расставить знаки препинания.</a:t>
            </a:r>
          </a:p>
          <a:p>
            <a:endParaRPr lang="ru-RU" sz="2000" dirty="0"/>
          </a:p>
          <a:p>
            <a:r>
              <a:rPr lang="ru-RU" sz="2000" dirty="0" smtClean="0"/>
              <a:t>   Сани остановились, и сидевшая в них </a:t>
            </a:r>
            <a:r>
              <a:rPr lang="ru-RU" sz="2000" dirty="0" smtClean="0"/>
              <a:t>женщина </a:t>
            </a:r>
            <a:r>
              <a:rPr lang="ru-RU" sz="2000" dirty="0" smtClean="0"/>
              <a:t>встала. Кай узнал её.</a:t>
            </a:r>
          </a:p>
          <a:p>
            <a:r>
              <a:rPr lang="ru-RU" sz="2000" dirty="0" smtClean="0"/>
              <a:t>Это была Снежная королева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– Славно </a:t>
            </a:r>
            <a:r>
              <a:rPr lang="ru-RU" sz="2000" dirty="0" smtClean="0"/>
              <a:t>проехались!-сказала она.-Но ты совсем замёрз, </a:t>
            </a:r>
            <a:r>
              <a:rPr lang="ru-RU" sz="2000" dirty="0" smtClean="0"/>
              <a:t>мальчик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Полезай ко мне, я укрою тебя своей шубой.</a:t>
            </a:r>
          </a:p>
          <a:p>
            <a:r>
              <a:rPr lang="ru-RU" sz="2000" dirty="0" smtClean="0"/>
              <a:t>   Каю показалось, что он провалился в глубокий сугроб.</a:t>
            </a:r>
          </a:p>
          <a:p>
            <a:endParaRPr lang="ru-RU" dirty="0"/>
          </a:p>
        </p:txBody>
      </p:sp>
      <p:pic>
        <p:nvPicPr>
          <p:cNvPr id="3074" name="Picture 2" descr="C:\Users\Александра\AppData\Local\Microsoft\Windows\Temporary Internet Files\Content.IE5\6F6L33VX\MC9004357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50855"/>
            <a:ext cx="3163267" cy="29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а\AppData\Local\Microsoft\Windows\Temporary Internet Files\Content.IE5\XKBJOUCW\MC9004078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30609"/>
            <a:ext cx="1152128" cy="9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2776"/>
            <a:ext cx="72330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VIII</a:t>
            </a:r>
            <a:r>
              <a:rPr lang="ru-RU" sz="2400" b="1" i="1" dirty="0" smtClean="0"/>
              <a:t> задание.   Найти ошибки в предложениях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1)Мама положила в моё кофе сахар.</a:t>
            </a:r>
          </a:p>
          <a:p>
            <a:r>
              <a:rPr lang="ru-RU" sz="2400" dirty="0" smtClean="0"/>
              <a:t>2)Мы купили красивую тюль.</a:t>
            </a:r>
          </a:p>
          <a:p>
            <a:r>
              <a:rPr lang="ru-RU" sz="2400" dirty="0" smtClean="0"/>
              <a:t>3)На моё день рождения мама испекла торт.</a:t>
            </a:r>
          </a:p>
          <a:p>
            <a:r>
              <a:rPr lang="ru-RU" sz="2400" dirty="0" smtClean="0"/>
              <a:t>4)Извиняюсь, я вас </a:t>
            </a:r>
            <a:r>
              <a:rPr lang="ru-RU" sz="2400" dirty="0" smtClean="0"/>
              <a:t>задел </a:t>
            </a:r>
            <a:r>
              <a:rPr lang="ru-RU" sz="2400" dirty="0" smtClean="0"/>
              <a:t>нечаянно.</a:t>
            </a:r>
            <a:endParaRPr lang="ru-RU" sz="2400" dirty="0"/>
          </a:p>
        </p:txBody>
      </p:sp>
      <p:pic>
        <p:nvPicPr>
          <p:cNvPr id="5122" name="Picture 2" descr="C:\Users\Александра\AppData\Local\Microsoft\Windows\Temporary Internet Files\Content.IE5\6F6L33VX\MC9004338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62" y="443711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а\AppData\Local\Microsoft\Windows\Temporary Internet Files\Content.IE5\6F6L33VX\MC9003015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6473"/>
            <a:ext cx="2808312" cy="24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2776"/>
            <a:ext cx="72330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VIII</a:t>
            </a:r>
            <a:r>
              <a:rPr lang="ru-RU" sz="2400" b="1" i="1" dirty="0" smtClean="0"/>
              <a:t> задание.   Найти ошибки в предложениях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1)Мама положила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мой</a:t>
            </a:r>
            <a:r>
              <a:rPr lang="ru-RU" sz="2400" dirty="0" smtClean="0"/>
              <a:t> кофе сахар.</a:t>
            </a:r>
          </a:p>
          <a:p>
            <a:r>
              <a:rPr lang="ru-RU" sz="2400" dirty="0" smtClean="0"/>
              <a:t>2)Мы купили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красивый</a:t>
            </a:r>
            <a:r>
              <a:rPr lang="ru-RU" sz="2400" dirty="0" smtClean="0"/>
              <a:t> тюль.</a:t>
            </a:r>
          </a:p>
          <a:p>
            <a:r>
              <a:rPr lang="ru-RU" sz="2400" dirty="0" smtClean="0"/>
              <a:t>3)На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мой</a:t>
            </a:r>
            <a:r>
              <a:rPr lang="ru-RU" sz="2400" dirty="0" smtClean="0"/>
              <a:t> день рождения мама испекла торт.</a:t>
            </a:r>
          </a:p>
          <a:p>
            <a:r>
              <a:rPr lang="ru-RU" sz="2400" dirty="0" smtClean="0"/>
              <a:t>4)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Извините</a:t>
            </a:r>
            <a:r>
              <a:rPr lang="ru-RU" sz="2400" dirty="0" smtClean="0"/>
              <a:t>, я вас задел </a:t>
            </a:r>
            <a:r>
              <a:rPr lang="ru-RU" sz="2400" dirty="0" smtClean="0"/>
              <a:t>нечаянно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C:\Users\Александра\AppData\Local\Microsoft\Windows\Temporary Internet Files\Content.IE5\6F6L33VX\MC9004338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62" y="443711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а\AppData\Local\Microsoft\Windows\Temporary Internet Files\Content.IE5\6F6L33VX\MC9003015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6473"/>
            <a:ext cx="2808312" cy="24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а\AppData\Local\Microsoft\Windows\Temporary Internet Files\Content.IE5\3HSKMISG\MP900431333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90885" cy="47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980728"/>
            <a:ext cx="423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/>
              <a:t>Подведение итогов</a:t>
            </a:r>
            <a:r>
              <a:rPr lang="ru-RU" sz="3200" smtClean="0"/>
              <a:t>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424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626597" cy="8821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Повторение изученного в 5 классе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96944" cy="295232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700" dirty="0" smtClean="0">
                <a:solidFill>
                  <a:schemeClr val="accent6">
                    <a:lumMod val="75000"/>
                  </a:schemeClr>
                </a:solidFill>
              </a:rPr>
              <a:t>Урок-игра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по русскому языку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i="1" dirty="0" smtClean="0"/>
              <a:t>(заключительный)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412776"/>
            <a:ext cx="68407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задание. </a:t>
            </a:r>
            <a:endParaRPr lang="ru-RU" dirty="0" smtClean="0"/>
          </a:p>
          <a:p>
            <a:r>
              <a:rPr lang="ru-RU" dirty="0" smtClean="0"/>
              <a:t>Найти </a:t>
            </a:r>
            <a:r>
              <a:rPr lang="ru-RU" dirty="0" smtClean="0"/>
              <a:t>слово, в котором все согласные </a:t>
            </a:r>
            <a:r>
              <a:rPr lang="ru-RU" dirty="0" smtClean="0"/>
              <a:t>звуки </a:t>
            </a:r>
            <a:r>
              <a:rPr lang="ru-RU" sz="2800" dirty="0" smtClean="0"/>
              <a:t>- </a:t>
            </a:r>
            <a:r>
              <a:rPr lang="ru-RU" dirty="0" smtClean="0"/>
              <a:t>глухие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лист;           Б) пьёт;            В) стог;           Г) слог;</a:t>
            </a:r>
          </a:p>
          <a:p>
            <a:endParaRPr lang="ru-RU" dirty="0" smtClean="0"/>
          </a:p>
          <a:p>
            <a:r>
              <a:rPr lang="ru-RU" dirty="0" smtClean="0"/>
              <a:t>2) Найти слово, в котором все согласные </a:t>
            </a:r>
            <a:r>
              <a:rPr lang="ru-RU" dirty="0" smtClean="0"/>
              <a:t>звуки </a:t>
            </a: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звонкие:</a:t>
            </a:r>
          </a:p>
          <a:p>
            <a:r>
              <a:rPr lang="ru-RU" dirty="0" smtClean="0"/>
              <a:t>А) весна;         Б) белка;        В) дуб;             Г) зной;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3) Найти слово, в котором все согласные </a:t>
            </a:r>
            <a:r>
              <a:rPr lang="ru-RU" dirty="0" smtClean="0"/>
              <a:t>звуки </a:t>
            </a: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мягкие:</a:t>
            </a:r>
          </a:p>
          <a:p>
            <a:r>
              <a:rPr lang="ru-RU" dirty="0" smtClean="0"/>
              <a:t>А) месть;          Б) снег;           В) бритьё;       Г) щука;</a:t>
            </a:r>
          </a:p>
          <a:p>
            <a:endParaRPr lang="ru-RU" dirty="0"/>
          </a:p>
          <a:p>
            <a:r>
              <a:rPr lang="ru-RU" dirty="0" smtClean="0"/>
              <a:t>4) Найти слово, в котором все согласные </a:t>
            </a:r>
            <a:r>
              <a:rPr lang="ru-RU" dirty="0" smtClean="0"/>
              <a:t>звуки </a:t>
            </a: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твёрдые:</a:t>
            </a:r>
          </a:p>
          <a:p>
            <a:r>
              <a:rPr lang="ru-RU" dirty="0" smtClean="0"/>
              <a:t>А) врач;            Б) шило;          В) роща;        Г) борщ.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365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412776"/>
            <a:ext cx="68407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задание. </a:t>
            </a:r>
            <a:endParaRPr lang="ru-RU" dirty="0" smtClean="0"/>
          </a:p>
          <a:p>
            <a:r>
              <a:rPr lang="ru-RU" dirty="0" smtClean="0"/>
              <a:t>Найти </a:t>
            </a:r>
            <a:r>
              <a:rPr lang="ru-RU" dirty="0" smtClean="0"/>
              <a:t>слово, в котором все согласные </a:t>
            </a:r>
            <a:r>
              <a:rPr lang="ru-RU" dirty="0" smtClean="0"/>
              <a:t>звуки </a:t>
            </a:r>
            <a:r>
              <a:rPr lang="ru-RU" sz="2800" dirty="0" smtClean="0"/>
              <a:t>- </a:t>
            </a:r>
            <a:r>
              <a:rPr lang="ru-RU" dirty="0" smtClean="0"/>
              <a:t>глухие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лист;           Б) пьёт;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В) стог</a:t>
            </a:r>
            <a:r>
              <a:rPr lang="ru-RU" dirty="0" smtClean="0"/>
              <a:t>;           Г) слог;</a:t>
            </a:r>
          </a:p>
          <a:p>
            <a:endParaRPr lang="ru-RU" dirty="0" smtClean="0"/>
          </a:p>
          <a:p>
            <a:r>
              <a:rPr lang="ru-RU" dirty="0" smtClean="0"/>
              <a:t>2) Найти слово, в котором все согласные </a:t>
            </a:r>
            <a:r>
              <a:rPr lang="ru-RU" dirty="0" smtClean="0"/>
              <a:t>звуки </a:t>
            </a: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звонкие:</a:t>
            </a:r>
          </a:p>
          <a:p>
            <a:r>
              <a:rPr lang="ru-RU" dirty="0" smtClean="0"/>
              <a:t>А) весна;         Б) белка;        В) дуб;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зной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3) Найти слово, в котором все согласные </a:t>
            </a:r>
            <a:r>
              <a:rPr lang="ru-RU" dirty="0" smtClean="0"/>
              <a:t>звуки </a:t>
            </a: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мягкие: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месть</a:t>
            </a:r>
            <a:r>
              <a:rPr lang="ru-RU" dirty="0" smtClean="0"/>
              <a:t>;          Б) снег;           В) бритьё;       Г) щука;</a:t>
            </a:r>
          </a:p>
          <a:p>
            <a:endParaRPr lang="ru-RU" dirty="0"/>
          </a:p>
          <a:p>
            <a:r>
              <a:rPr lang="ru-RU" dirty="0" smtClean="0"/>
              <a:t>4) Найти слово, в котором все согласные </a:t>
            </a:r>
            <a:r>
              <a:rPr lang="ru-RU" dirty="0" smtClean="0"/>
              <a:t>звуки </a:t>
            </a: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твёрдые:</a:t>
            </a:r>
          </a:p>
          <a:p>
            <a:r>
              <a:rPr lang="ru-RU" dirty="0" smtClean="0"/>
              <a:t>А) врач;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Б) шило</a:t>
            </a:r>
            <a:r>
              <a:rPr lang="ru-RU" dirty="0" smtClean="0"/>
              <a:t>;          В) роща;        Г) борщ.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365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96752"/>
            <a:ext cx="434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задание.            Конкурс капитанов. </a:t>
            </a:r>
          </a:p>
          <a:p>
            <a:endParaRPr lang="ru-RU" dirty="0"/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7389"/>
            <a:ext cx="2613061" cy="42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7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III</a:t>
            </a:r>
            <a:r>
              <a:rPr lang="ru-RU" sz="2800" dirty="0" smtClean="0"/>
              <a:t> задание.      Орфоэпический конкурс.</a:t>
            </a:r>
          </a:p>
          <a:p>
            <a:endParaRPr lang="ru-RU" dirty="0" smtClean="0"/>
          </a:p>
          <a:p>
            <a:pPr algn="just"/>
            <a:r>
              <a:rPr lang="ru-RU" sz="2400" dirty="0" smtClean="0"/>
              <a:t>Километр, жалюзи, красивее, ржаветь, звонит, инструмент, сливовый, хвоя, ненависть, щавель, свёкла, цемент, документ, досуг, доставка, похороны, боязнь, квартал, положила, баловать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           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121">
            <a:off x="3355549" y="3952770"/>
            <a:ext cx="2520521" cy="25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77">
            <a:off x="1060816" y="4107536"/>
            <a:ext cx="2273914" cy="18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292">
            <a:off x="5871056" y="3594645"/>
            <a:ext cx="1944216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7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III</a:t>
            </a:r>
            <a:r>
              <a:rPr lang="ru-RU" sz="2800" dirty="0" smtClean="0"/>
              <a:t> задание.      Орфоэпический конкурс.</a:t>
            </a:r>
          </a:p>
          <a:p>
            <a:endParaRPr lang="ru-RU" dirty="0" smtClean="0"/>
          </a:p>
          <a:p>
            <a:pPr algn="just"/>
            <a:r>
              <a:rPr lang="ru-RU" sz="2400" dirty="0" smtClean="0"/>
              <a:t>Килом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тр, жалюз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, крас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вее, рж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400" dirty="0" smtClean="0"/>
              <a:t>веть, звон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т, инструм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нт, сл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вовый, хв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400" dirty="0" smtClean="0"/>
              <a:t>я, 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нависть, щав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ль, св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ё</a:t>
            </a:r>
            <a:r>
              <a:rPr lang="ru-RU" sz="2400" dirty="0" smtClean="0"/>
              <a:t>кла, цем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нт, докум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нт, дос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2400" dirty="0" smtClean="0"/>
              <a:t>г, дост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400" dirty="0" smtClean="0"/>
              <a:t>вка, 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400" dirty="0" smtClean="0"/>
              <a:t>хороны, бо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ru-RU" sz="2400" dirty="0" smtClean="0"/>
              <a:t>знь, кварт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400" dirty="0" smtClean="0"/>
              <a:t>л, полож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dirty="0" smtClean="0"/>
              <a:t>ла, балов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400" dirty="0" smtClean="0"/>
              <a:t>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           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121">
            <a:off x="3355549" y="3952770"/>
            <a:ext cx="2520521" cy="25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77">
            <a:off x="1060816" y="4107536"/>
            <a:ext cx="2273914" cy="18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292">
            <a:off x="5871056" y="3594645"/>
            <a:ext cx="1944216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052736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задание.                 Эстафета.</a:t>
            </a:r>
            <a:endParaRPr lang="ru-RU" dirty="0"/>
          </a:p>
        </p:txBody>
      </p:sp>
      <p:pic>
        <p:nvPicPr>
          <p:cNvPr id="2050" name="Picture 2" descr="C:\Users\Александра\AppData\Local\Microsoft\Windows\Temporary Internet Files\Content.IE5\XKMV7W4Y\MC900078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56" y="1700808"/>
            <a:ext cx="62516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5679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V</a:t>
            </a:r>
            <a:r>
              <a:rPr lang="ru-RU" sz="2800" i="1" dirty="0" smtClean="0"/>
              <a:t> задание.           </a:t>
            </a:r>
            <a:r>
              <a:rPr lang="ru-RU" sz="2800" i="1" dirty="0"/>
              <a:t>Четвёртое – </a:t>
            </a:r>
            <a:r>
              <a:rPr lang="ru-RU" sz="2800" i="1" dirty="0" smtClean="0"/>
              <a:t>лишнее</a:t>
            </a:r>
            <a:r>
              <a:rPr lang="ru-RU" sz="2800" i="1" dirty="0" smtClean="0"/>
              <a:t>.</a:t>
            </a:r>
          </a:p>
          <a:p>
            <a:endParaRPr lang="ru-RU" i="1" dirty="0"/>
          </a:p>
          <a:p>
            <a:r>
              <a:rPr lang="ru-RU" sz="3200" b="1" dirty="0" smtClean="0"/>
              <a:t>1.Бензин, керосин, лимонад, сок.</a:t>
            </a:r>
          </a:p>
          <a:p>
            <a:endParaRPr lang="ru-RU" sz="3200" b="1" dirty="0"/>
          </a:p>
          <a:p>
            <a:r>
              <a:rPr lang="ru-RU" sz="3200" b="1" dirty="0" smtClean="0"/>
              <a:t>2.Брюки</a:t>
            </a:r>
            <a:r>
              <a:rPr lang="ru-RU" sz="3200" b="1" dirty="0" smtClean="0"/>
              <a:t>, чулки</a:t>
            </a:r>
            <a:r>
              <a:rPr lang="ru-RU" sz="3200" b="1" dirty="0" smtClean="0"/>
              <a:t>, шорты, колготки.</a:t>
            </a:r>
          </a:p>
          <a:p>
            <a:endParaRPr lang="ru-RU" sz="3200" b="1" dirty="0"/>
          </a:p>
          <a:p>
            <a:r>
              <a:rPr lang="ru-RU" sz="3200" b="1" dirty="0" smtClean="0"/>
              <a:t>3.Дышиш_, тиш_ </a:t>
            </a:r>
            <a:r>
              <a:rPr lang="ru-RU" sz="3200" b="1" dirty="0" smtClean="0"/>
              <a:t>, жгуч</a:t>
            </a:r>
            <a:r>
              <a:rPr lang="ru-RU" sz="3200" b="1" dirty="0" smtClean="0"/>
              <a:t>_, испеч_.</a:t>
            </a:r>
          </a:p>
          <a:p>
            <a:endParaRPr lang="ru-RU" sz="3200" b="1" dirty="0"/>
          </a:p>
          <a:p>
            <a:r>
              <a:rPr lang="ru-RU" sz="3200" b="1" dirty="0" smtClean="0"/>
              <a:t>4.Кофе, какао, море, озеро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07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56792"/>
            <a:ext cx="70134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V</a:t>
            </a:r>
            <a:r>
              <a:rPr lang="ru-RU" sz="2800" i="1" dirty="0" smtClean="0"/>
              <a:t> задание.           </a:t>
            </a:r>
            <a:r>
              <a:rPr lang="ru-RU" sz="2800" i="1" dirty="0" smtClean="0"/>
              <a:t>Четвёртое - лишнее</a:t>
            </a:r>
            <a:r>
              <a:rPr lang="ru-RU" sz="2800" i="1" dirty="0" smtClean="0"/>
              <a:t>.</a:t>
            </a:r>
          </a:p>
          <a:p>
            <a:endParaRPr lang="ru-RU" i="1" dirty="0"/>
          </a:p>
          <a:p>
            <a:r>
              <a:rPr lang="ru-RU" sz="3200" b="1" dirty="0" smtClean="0"/>
              <a:t>1.Бензин, керосин, лимонад, </a:t>
            </a:r>
            <a:r>
              <a:rPr lang="ru-RU" sz="3200" b="1" dirty="0" smtClean="0">
                <a:solidFill>
                  <a:srgbClr val="FF0000"/>
                </a:solidFill>
              </a:rPr>
              <a:t>сок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 smtClean="0"/>
              <a:t>2.Брюки,</a:t>
            </a:r>
            <a:r>
              <a:rPr lang="ru-RU" sz="3200" b="1" dirty="0" smtClean="0">
                <a:solidFill>
                  <a:srgbClr val="FF0000"/>
                </a:solidFill>
              </a:rPr>
              <a:t>чулки</a:t>
            </a:r>
            <a:r>
              <a:rPr lang="ru-RU" sz="3200" b="1" dirty="0" smtClean="0"/>
              <a:t>, шорты, колготки.</a:t>
            </a:r>
          </a:p>
          <a:p>
            <a:endParaRPr lang="ru-RU" sz="3200" b="1" dirty="0"/>
          </a:p>
          <a:p>
            <a:r>
              <a:rPr lang="ru-RU" sz="3200" b="1" dirty="0" smtClean="0"/>
              <a:t>3.Дышиш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r>
              <a:rPr lang="ru-RU" sz="3200" b="1" dirty="0" smtClean="0"/>
              <a:t>, тиш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rgbClr val="FF0000"/>
                </a:solidFill>
              </a:rPr>
              <a:t>жгуч</a:t>
            </a:r>
            <a:r>
              <a:rPr lang="ru-RU" sz="3200" b="1" dirty="0" smtClean="0"/>
              <a:t>, испеч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r>
              <a:rPr lang="ru-RU" sz="3200" b="1" dirty="0" smtClean="0"/>
              <a:t>.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4.</a:t>
            </a:r>
            <a:r>
              <a:rPr lang="ru-RU" sz="3200" b="1" dirty="0" smtClean="0">
                <a:solidFill>
                  <a:srgbClr val="FF0000"/>
                </a:solidFill>
              </a:rPr>
              <a:t>Кофе</a:t>
            </a:r>
            <a:r>
              <a:rPr lang="ru-RU" sz="3200" b="1" dirty="0" smtClean="0"/>
              <a:t>, какао, море, озеро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87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885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Урок-игра по русскому языку (заключительный)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Урок-игра по русскому языку (заключительный)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по русскому языку (заключительный)</dc:title>
  <dc:creator>Александра</dc:creator>
  <cp:lastModifiedBy>Александра</cp:lastModifiedBy>
  <cp:revision>31</cp:revision>
  <dcterms:created xsi:type="dcterms:W3CDTF">2012-08-24T18:07:40Z</dcterms:created>
  <dcterms:modified xsi:type="dcterms:W3CDTF">2012-08-25T19:58:09Z</dcterms:modified>
</cp:coreProperties>
</file>