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90" autoAdjust="0"/>
  </p:normalViewPr>
  <p:slideViewPr>
    <p:cSldViewPr>
      <p:cViewPr varScale="1">
        <p:scale>
          <a:sx n="75" d="100"/>
          <a:sy n="75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17211-A5C8-4883-A6AC-C81613A92A7B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515E-7023-4E7A-A3A0-26964CDAC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72F38-C160-4FCB-AECB-86164EB0389C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885C9-0EDE-44AF-ABC8-205B546B0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07257-D2E7-461C-BEF5-AD391E3C000A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C8F2-35BA-427C-9D1C-CF10E0509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35C29-95D6-497C-A91C-D65A8F1F52C8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98BBE-CF39-4AE3-9738-581B94E4F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EF266-BA8A-436B-8DFF-FCC54D61CA53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D579-A669-4842-883F-3050F041F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4E1F9-0A67-4701-8952-B101A2720354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5D74F-F10A-49A1-A61E-D2C451F83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3E5AB-59A7-4AA4-9767-59B4863DCD20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7B342-5EB0-46D3-A021-0440A004C1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BA93-94FB-461D-ADF4-351A7AA34670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F06DE-5562-4B42-B03E-03F7FFD1C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268EC-9AB4-4037-8A7A-C1F832C383D6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5CDD-05B0-48AE-BF96-3069621CF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0A228-E4DC-46D9-AE4E-B5D37FC577ED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9119-830A-48CD-B387-D9BCA8886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AC1ED-F7D9-4CDA-861C-1176E93643DF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D7EB-DD14-4082-8F90-CF68440B4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738E96-EB22-4EAA-B4C8-190B7B5E2E19}" type="datetimeFigureOut">
              <a:rPr lang="ru-RU"/>
              <a:pPr>
                <a:defRPr/>
              </a:pPr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EF2966-181C-4148-82CD-4D6242E8B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6050" y="0"/>
            <a:ext cx="929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25" y="836613"/>
            <a:ext cx="3262313" cy="431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179388" y="188913"/>
            <a:ext cx="87137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образовательное учреждение 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детей</a:t>
            </a:r>
          </a:p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 детства и юношества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1258888" y="4437063"/>
            <a:ext cx="61928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600">
                <a:solidFill>
                  <a:schemeClr val="accent2"/>
                </a:solidFill>
                <a:latin typeface="Monotype Corsiva" pitchFamily="66" charset="0"/>
              </a:rPr>
              <a:t>Крош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971550" y="6007100"/>
            <a:ext cx="77041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 д/о Назарова Т.Н.</a:t>
            </a:r>
          </a:p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Миллерово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29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D:\ДДиЮ\МОИ разработки\DSCN076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-242888"/>
            <a:ext cx="5667375" cy="72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ДДиЮ\МОИ разработки\DSCN06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Picture 2" descr="D:\ДДиЮ\МОИ разработки\DSCN06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ДДиЮ\МОИ разработки\DSCN06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ДДиЮ\МОИ разработки\DSCN06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ДДиЮ\МОИ разработки\DSCN06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ДДиЮ\МОИ разработки\DSCN06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ДДиЮ\МОИ разработки\DSCN06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:\ДДиЮ\МОИ разработки\DSCN06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Arial</vt:lpstr>
      <vt:lpstr>Times New Roman</vt:lpstr>
      <vt:lpstr>Monotype Corsiva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2013-07-30T08:12:19Z</dcterms:created>
  <dcterms:modified xsi:type="dcterms:W3CDTF">2013-09-07T16:10:38Z</dcterms:modified>
</cp:coreProperties>
</file>