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5" r:id="rId7"/>
    <p:sldId id="280" r:id="rId8"/>
    <p:sldId id="259" r:id="rId9"/>
    <p:sldId id="281" r:id="rId10"/>
    <p:sldId id="267" r:id="rId11"/>
    <p:sldId id="271" r:id="rId12"/>
    <p:sldId id="277" r:id="rId13"/>
    <p:sldId id="282" r:id="rId14"/>
    <p:sldId id="269" r:id="rId15"/>
    <p:sldId id="279" r:id="rId16"/>
    <p:sldId id="283" r:id="rId17"/>
    <p:sldId id="263" r:id="rId18"/>
    <p:sldId id="284" r:id="rId19"/>
    <p:sldId id="285" r:id="rId20"/>
    <p:sldId id="286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8" autoAdjust="0"/>
    <p:restoredTop sz="97330" autoAdjust="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D:\&#1052;&#1040;&#1052;&#1040;\&#1085;&#1072;&#1096;%20&#1082;&#1083;&#1072;&#1089;&#1089;\&#1055;&#1088;&#1077;&#1079;&#1077;&#1085;&#1090;&#1072;&#1094;&#1080;&#1103;%20&#1085;&#1072;%20&#1073;&#1072;&#1083;%20&#1086;&#1089;&#1077;&#1085;&#1080;\&#1051;&#1072;&#1089;&#1082;&#1086;&#1074;&#1099;&#1081;%20&#1084;&#1072;&#1081;%20-%20&#1052;&#1077;&#1076;&#1083;&#1077;&#1085;&#1085;&#1086;%20&#1091;&#1093;&#1086;&#1076;&#1080;&#1090;%20&#1086;&#1089;&#1077;&#1085;&#1100;.mp3" TargetMode="External"/><Relationship Id="rId2" Type="http://schemas.openxmlformats.org/officeDocument/2006/relationships/audio" Target="file:///D:\&#1052;&#1086;&#1103;%20&#1084;&#1091;&#1079;&#1099;&#1082;&#1072;\My%20downloads\&#1051;&#1072;&#1089;&#1082;&#1086;&#1074;&#1099;&#1081;%20&#1084;&#1072;&#1081;\&#1051;&#1072;&#1089;&#1082;&#1086;&#1074;&#1099;&#1081;%20&#1084;&#1072;&#1081;%20-%20&#1052;&#1077;&#1076;&#1083;&#1077;&#1085;&#1085;&#1086;%20&#1091;&#1093;&#1086;&#1076;&#1080;&#1090;%20&#1086;&#1089;&#1077;&#1085;&#110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маме\131019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0144164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1428736"/>
            <a:ext cx="64294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Осень это…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Ласковый май - Медленно уходит осе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pic>
        <p:nvPicPr>
          <p:cNvPr id="6" name="Ласковый май - Медленно уходит осен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7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рукт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35718"/>
            <a:ext cx="9191624" cy="6893718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57290" y="571480"/>
            <a:ext cx="61395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Бесконечные встречи с друзьями в школе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75082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Начало учебного года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ОСТЕНИЯ (46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928662" y="4429132"/>
            <a:ext cx="7786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ЗВУК ЛИСТОПАДА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40733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42852"/>
            <a:ext cx="792961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Осень это радости порыв,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Осень - это новые желанья,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Осень это просто торжество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Прошлого, весеннего свиданья. . 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4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8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10911_13.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214290"/>
            <a:ext cx="69294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ЯРКИЕ ЦВЕТЫ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вето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вощи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862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время сбора урожая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44</Words>
  <PresentationFormat>Экран (4:3)</PresentationFormat>
  <Paragraphs>10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Ксения</cp:lastModifiedBy>
  <cp:revision>28</cp:revision>
  <dcterms:modified xsi:type="dcterms:W3CDTF">2013-09-08T05:57:36Z</dcterms:modified>
</cp:coreProperties>
</file>