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65" r:id="rId13"/>
    <p:sldId id="266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8" autoAdjust="0"/>
    <p:restoredTop sz="94660"/>
  </p:normalViewPr>
  <p:slideViewPr>
    <p:cSldViewPr>
      <p:cViewPr varScale="1">
        <p:scale>
          <a:sx n="61" d="100"/>
          <a:sy n="61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F6E-0BD4-4138-BA27-B103DBBE3A33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DFB7-E74C-4A6E-AA81-D65C2206A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F6E-0BD4-4138-BA27-B103DBBE3A33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DFB7-E74C-4A6E-AA81-D65C2206A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F6E-0BD4-4138-BA27-B103DBBE3A33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DFB7-E74C-4A6E-AA81-D65C2206A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F6E-0BD4-4138-BA27-B103DBBE3A33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DFB7-E74C-4A6E-AA81-D65C2206A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F6E-0BD4-4138-BA27-B103DBBE3A33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DFB7-E74C-4A6E-AA81-D65C2206A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F6E-0BD4-4138-BA27-B103DBBE3A33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DFB7-E74C-4A6E-AA81-D65C2206A8B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F6E-0BD4-4138-BA27-B103DBBE3A33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DFB7-E74C-4A6E-AA81-D65C2206A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F6E-0BD4-4138-BA27-B103DBBE3A33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DFB7-E74C-4A6E-AA81-D65C2206A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F6E-0BD4-4138-BA27-B103DBBE3A33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DFB7-E74C-4A6E-AA81-D65C2206A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F6E-0BD4-4138-BA27-B103DBBE3A33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EFDFB7-E74C-4A6E-AA81-D65C2206A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F6E-0BD4-4138-BA27-B103DBBE3A33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DFB7-E74C-4A6E-AA81-D65C2206A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C783F6E-0BD4-4138-BA27-B103DBBE3A33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0EFDFB7-E74C-4A6E-AA81-D65C2206A8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2343160"/>
          </a:xfrm>
        </p:spPr>
        <p:txBody>
          <a:bodyPr/>
          <a:lstStyle/>
          <a:p>
            <a:r>
              <a:rPr lang="ru-RU" dirty="0" smtClean="0"/>
              <a:t>                   ВИКТОРИНА</a:t>
            </a:r>
            <a:br>
              <a:rPr lang="ru-RU" dirty="0" smtClean="0"/>
            </a:br>
            <a:r>
              <a:rPr lang="ru-RU" dirty="0" smtClean="0"/>
              <a:t>              </a:t>
            </a:r>
            <a:r>
              <a:rPr lang="ru-RU" sz="2000" b="1" dirty="0" smtClean="0"/>
              <a:t>ПО ТЕМЕ </a:t>
            </a:r>
            <a:r>
              <a:rPr lang="ru-RU" dirty="0" smtClean="0"/>
              <a:t>«НАРЕЧИЕ».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</a:t>
            </a:r>
            <a:r>
              <a:rPr lang="ru-RU" sz="2400" i="1" dirty="0" smtClean="0"/>
              <a:t>Учитель: </a:t>
            </a:r>
            <a:r>
              <a:rPr lang="ru-RU" sz="2400" i="1" dirty="0" err="1" smtClean="0"/>
              <a:t>Кондакова</a:t>
            </a:r>
            <a:r>
              <a:rPr lang="ru-RU" sz="2400" i="1" dirty="0" smtClean="0"/>
              <a:t> М.Б.</a:t>
            </a:r>
            <a:br>
              <a:rPr lang="ru-RU" sz="2400" i="1" dirty="0" smtClean="0"/>
            </a:b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745699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012260" cy="936104"/>
          </a:xfrm>
        </p:spPr>
        <p:txBody>
          <a:bodyPr/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Распределите слова по группам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зависимости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от части речи: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412776"/>
            <a:ext cx="6580212" cy="3888432"/>
          </a:xfrm>
        </p:spPr>
        <p:txBody>
          <a:bodyPr/>
          <a:lstStyle/>
          <a:p>
            <a:r>
              <a:rPr lang="en-US" dirty="0" smtClean="0"/>
              <a:t>    </a:t>
            </a:r>
            <a:r>
              <a:rPr lang="ru-RU" dirty="0" smtClean="0"/>
              <a:t> </a:t>
            </a:r>
            <a:r>
              <a:rPr lang="ru-RU" sz="2800" dirty="0"/>
              <a:t>Одеться (по)зимнему, 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ru-RU" sz="2800" dirty="0" smtClean="0"/>
              <a:t>  </a:t>
            </a:r>
            <a:r>
              <a:rPr lang="ru-RU" sz="2800" dirty="0"/>
              <a:t>(по)зимнему </a:t>
            </a:r>
            <a:r>
              <a:rPr lang="en-US" sz="2800" dirty="0" smtClean="0"/>
              <a:t> </a:t>
            </a:r>
            <a:r>
              <a:rPr lang="ru-RU" sz="2800" dirty="0" smtClean="0"/>
              <a:t>пути</a:t>
            </a:r>
            <a:r>
              <a:rPr lang="ru-RU" sz="2800" dirty="0"/>
              <a:t>,    </a:t>
            </a:r>
            <a:endParaRPr lang="en-US" sz="2800" dirty="0" smtClean="0"/>
          </a:p>
          <a:p>
            <a:r>
              <a:rPr lang="en-US" sz="2800" dirty="0" smtClean="0"/>
              <a:t>  </a:t>
            </a:r>
            <a:r>
              <a:rPr lang="ru-RU" sz="2800" dirty="0" smtClean="0"/>
              <a:t> </a:t>
            </a:r>
            <a:r>
              <a:rPr lang="ru-RU" sz="2800" dirty="0"/>
              <a:t>поступить  (по)своему,   </a:t>
            </a:r>
            <a:endParaRPr lang="en-US" sz="2800" dirty="0" smtClean="0"/>
          </a:p>
          <a:p>
            <a:r>
              <a:rPr lang="en-US" sz="2800" dirty="0" smtClean="0"/>
              <a:t>   </a:t>
            </a:r>
            <a:r>
              <a:rPr lang="ru-RU" sz="2800" dirty="0" smtClean="0"/>
              <a:t>(</a:t>
            </a:r>
            <a:r>
              <a:rPr lang="ru-RU" sz="2800" dirty="0"/>
              <a:t>по)своему  усмотрению,      посмотреть  (по)доброму),   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ru-RU" sz="2800" dirty="0" smtClean="0"/>
              <a:t> </a:t>
            </a:r>
            <a:r>
              <a:rPr lang="ru-RU" sz="2800" dirty="0"/>
              <a:t>светит   (по)осеннему, 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ru-RU" sz="2800" dirty="0" smtClean="0"/>
              <a:t> </a:t>
            </a:r>
            <a:r>
              <a:rPr lang="ru-RU" sz="2800" dirty="0"/>
              <a:t>гулять  (по)осеннему  лесу. </a:t>
            </a:r>
          </a:p>
        </p:txBody>
      </p:sp>
    </p:spTree>
    <p:extLst>
      <p:ext uri="{BB962C8B-B14F-4D97-AF65-F5344CB8AC3E}">
        <p14:creationId xmlns:p14="http://schemas.microsoft.com/office/powerpoint/2010/main" val="411747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07504" y="1097280"/>
            <a:ext cx="4176464" cy="37124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    Словосочетания с</a:t>
            </a:r>
          </a:p>
          <a:p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         наречиями:</a:t>
            </a:r>
          </a:p>
          <a:p>
            <a:r>
              <a:rPr lang="ru-RU" sz="2400" dirty="0" smtClean="0"/>
              <a:t>Одеться по-зимнему</a:t>
            </a:r>
          </a:p>
          <a:p>
            <a:r>
              <a:rPr lang="ru-RU" sz="2400" dirty="0" smtClean="0"/>
              <a:t>Поступить по-своему</a:t>
            </a:r>
          </a:p>
          <a:p>
            <a:r>
              <a:rPr lang="ru-RU" sz="2400" dirty="0" smtClean="0"/>
              <a:t>Посмотреть по-доброму</a:t>
            </a:r>
          </a:p>
          <a:p>
            <a:r>
              <a:rPr lang="ru-RU" sz="2400" dirty="0" smtClean="0"/>
              <a:t>Светит по-осеннему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20072" y="1097280"/>
            <a:ext cx="3456384" cy="37124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Словосочетания с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 прилагательными: </a:t>
            </a:r>
          </a:p>
          <a:p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                       </a:t>
            </a:r>
          </a:p>
          <a:p>
            <a:r>
              <a:rPr lang="ru-RU" sz="2000" dirty="0" smtClean="0"/>
              <a:t>По зимнему пути</a:t>
            </a:r>
          </a:p>
          <a:p>
            <a:endParaRPr lang="ru-RU" sz="2000" dirty="0"/>
          </a:p>
          <a:p>
            <a:r>
              <a:rPr lang="ru-RU" sz="2000" dirty="0" smtClean="0"/>
              <a:t>По своему усмотрению</a:t>
            </a:r>
          </a:p>
          <a:p>
            <a:endParaRPr lang="ru-RU" sz="2000" dirty="0"/>
          </a:p>
          <a:p>
            <a:r>
              <a:rPr lang="ru-RU" sz="2000" dirty="0" smtClean="0"/>
              <a:t>По осеннему лесу</a:t>
            </a:r>
            <a:endParaRPr lang="ru-RU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Проверьте себя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8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4253096" cy="3712464"/>
          </a:xfrm>
        </p:spPr>
        <p:txBody>
          <a:bodyPr>
            <a:normAutofit/>
          </a:bodyPr>
          <a:lstStyle/>
          <a:p>
            <a:r>
              <a:rPr lang="ru-RU" sz="1600" b="0" dirty="0"/>
              <a:t>а</a:t>
            </a:r>
            <a:r>
              <a:rPr lang="ru-RU" sz="1600" b="0" dirty="0" smtClean="0"/>
              <a:t>)   </a:t>
            </a:r>
            <a:r>
              <a:rPr lang="ru-RU" sz="1600" b="0" dirty="0"/>
              <a:t>наречие образа действия, образованное от прилагательного с суффиксом – ЕНН-,  антоним к наречию </a:t>
            </a:r>
            <a:r>
              <a:rPr lang="ru-RU" sz="1600" i="1" dirty="0" smtClean="0"/>
              <a:t>быстро</a:t>
            </a:r>
          </a:p>
          <a:p>
            <a:endParaRPr lang="ru-RU" sz="1600" i="1" dirty="0"/>
          </a:p>
          <a:p>
            <a:r>
              <a:rPr lang="ru-RU" sz="1600" b="0" dirty="0"/>
              <a:t>б</a:t>
            </a:r>
            <a:r>
              <a:rPr lang="ru-RU" sz="1600" b="0" dirty="0" smtClean="0"/>
              <a:t>)  </a:t>
            </a:r>
            <a:r>
              <a:rPr lang="ru-RU" sz="1600" b="0" dirty="0"/>
              <a:t>наречие времени, равнозначное выражению </a:t>
            </a:r>
            <a:r>
              <a:rPr lang="ru-RU" sz="1600" b="0" i="1" dirty="0"/>
              <a:t>с давних пор</a:t>
            </a:r>
            <a:r>
              <a:rPr lang="ru-RU" sz="1600" b="0" dirty="0"/>
              <a:t>, с приставкой, требующей в конце наречия –  </a:t>
            </a:r>
            <a:r>
              <a:rPr lang="ru-RU" sz="1600" b="0" dirty="0" smtClean="0"/>
              <a:t>А</a:t>
            </a:r>
          </a:p>
          <a:p>
            <a:endParaRPr lang="ru-RU" sz="1600" b="0" dirty="0"/>
          </a:p>
          <a:p>
            <a:r>
              <a:rPr lang="ru-RU" sz="1600" b="0" dirty="0"/>
              <a:t>в</a:t>
            </a:r>
            <a:r>
              <a:rPr lang="ru-RU" sz="1600" b="0" dirty="0" smtClean="0"/>
              <a:t>)  </a:t>
            </a:r>
            <a:r>
              <a:rPr lang="ru-RU" sz="1600" b="0" dirty="0"/>
              <a:t>наречие образа действия на шипящую с корнем глагола </a:t>
            </a:r>
            <a:r>
              <a:rPr lang="ru-RU" sz="1600" b="0" i="1" dirty="0" smtClean="0"/>
              <a:t>скакать</a:t>
            </a:r>
            <a:endParaRPr lang="ru-RU" sz="1600" b="0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364088" y="1097280"/>
            <a:ext cx="3240360" cy="3712464"/>
          </a:xfrm>
        </p:spPr>
        <p:txBody>
          <a:bodyPr>
            <a:normAutofit/>
          </a:bodyPr>
          <a:lstStyle/>
          <a:p>
            <a:r>
              <a:rPr lang="ru-RU" sz="2000" i="1" dirty="0">
                <a:solidFill>
                  <a:srgbClr val="FF0000"/>
                </a:solidFill>
              </a:rPr>
              <a:t>а</a:t>
            </a:r>
            <a:r>
              <a:rPr lang="ru-RU" sz="2000" i="1" dirty="0" smtClean="0">
                <a:solidFill>
                  <a:srgbClr val="FF0000"/>
                </a:solidFill>
              </a:rPr>
              <a:t>) медленно</a:t>
            </a:r>
          </a:p>
          <a:p>
            <a:endParaRPr lang="ru-RU" sz="2000" i="1" dirty="0">
              <a:solidFill>
                <a:srgbClr val="FF0000"/>
              </a:solidFill>
            </a:endParaRPr>
          </a:p>
          <a:p>
            <a:endParaRPr lang="ru-RU" sz="2000" i="1" dirty="0" smtClean="0">
              <a:solidFill>
                <a:srgbClr val="FF0000"/>
              </a:solidFill>
            </a:endParaRPr>
          </a:p>
          <a:p>
            <a:endParaRPr lang="ru-RU" sz="2000" i="1" dirty="0">
              <a:solidFill>
                <a:srgbClr val="FF0000"/>
              </a:solidFill>
            </a:endParaRPr>
          </a:p>
          <a:p>
            <a:r>
              <a:rPr lang="ru-RU" sz="2000" i="1" dirty="0">
                <a:solidFill>
                  <a:srgbClr val="FF0000"/>
                </a:solidFill>
              </a:rPr>
              <a:t>б</a:t>
            </a:r>
            <a:r>
              <a:rPr lang="ru-RU" sz="2000" i="1" dirty="0" smtClean="0">
                <a:solidFill>
                  <a:srgbClr val="FF0000"/>
                </a:solidFill>
              </a:rPr>
              <a:t>) издавна</a:t>
            </a:r>
          </a:p>
          <a:p>
            <a:endParaRPr lang="ru-RU" sz="2000" i="1" dirty="0">
              <a:solidFill>
                <a:srgbClr val="FF0000"/>
              </a:solidFill>
            </a:endParaRPr>
          </a:p>
          <a:p>
            <a:endParaRPr lang="ru-RU" sz="2000" i="1" dirty="0" smtClean="0">
              <a:solidFill>
                <a:srgbClr val="FF0000"/>
              </a:solidFill>
            </a:endParaRPr>
          </a:p>
          <a:p>
            <a:r>
              <a:rPr lang="ru-RU" sz="2000" i="1" dirty="0">
                <a:solidFill>
                  <a:srgbClr val="FF0000"/>
                </a:solidFill>
              </a:rPr>
              <a:t>в</a:t>
            </a:r>
            <a:r>
              <a:rPr lang="ru-RU" sz="2000" i="1" dirty="0" smtClean="0">
                <a:solidFill>
                  <a:srgbClr val="FF0000"/>
                </a:solidFill>
              </a:rPr>
              <a:t>) вскачь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НАЗОВИТЕ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команда №1)</a:t>
            </a:r>
            <a:r>
              <a:rPr lang="ru-RU" dirty="0" smtClean="0"/>
              <a:t>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2084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4613136" cy="3712464"/>
          </a:xfrm>
        </p:spPr>
        <p:txBody>
          <a:bodyPr>
            <a:normAutofit/>
          </a:bodyPr>
          <a:lstStyle/>
          <a:p>
            <a:r>
              <a:rPr lang="ru-RU" sz="1600" b="0" dirty="0"/>
              <a:t>г</a:t>
            </a:r>
            <a:r>
              <a:rPr lang="ru-RU" sz="1600" b="0" dirty="0" smtClean="0"/>
              <a:t>) </a:t>
            </a:r>
            <a:r>
              <a:rPr lang="ru-RU" sz="1600" dirty="0"/>
              <a:t>) наречие образа действия, синоним наречия </a:t>
            </a:r>
            <a:r>
              <a:rPr lang="ru-RU" sz="1600" i="1" dirty="0"/>
              <a:t>храбро</a:t>
            </a:r>
            <a:r>
              <a:rPr lang="ru-RU" sz="1600" dirty="0"/>
              <a:t>, образовано  </a:t>
            </a:r>
            <a:r>
              <a:rPr lang="ru-RU" sz="1600" dirty="0" smtClean="0"/>
              <a:t>от </a:t>
            </a:r>
            <a:r>
              <a:rPr lang="ru-RU" sz="1600" dirty="0"/>
              <a:t>прилагательного с суффиксом </a:t>
            </a:r>
            <a:r>
              <a:rPr lang="ru-RU" sz="1600" dirty="0" smtClean="0"/>
              <a:t> </a:t>
            </a:r>
            <a:r>
              <a:rPr lang="ru-RU" sz="1600" dirty="0"/>
              <a:t>–</a:t>
            </a:r>
            <a:r>
              <a:rPr lang="ru-RU" sz="1600" dirty="0" smtClean="0"/>
              <a:t>ЕНН-</a:t>
            </a:r>
          </a:p>
          <a:p>
            <a:endParaRPr lang="ru-RU" sz="1600" b="0" dirty="0"/>
          </a:p>
          <a:p>
            <a:r>
              <a:rPr lang="ru-RU" sz="1600" b="0" dirty="0"/>
              <a:t>д</a:t>
            </a:r>
            <a:r>
              <a:rPr lang="ru-RU" sz="1600" b="0" dirty="0" smtClean="0"/>
              <a:t>) </a:t>
            </a:r>
            <a:r>
              <a:rPr lang="ru-RU" sz="1600" dirty="0"/>
              <a:t>наречие, которое состоит из слов- антонимов </a:t>
            </a:r>
            <a:endParaRPr lang="ru-RU" sz="1600" dirty="0" smtClean="0"/>
          </a:p>
          <a:p>
            <a:endParaRPr lang="ru-RU" sz="1600" b="0" dirty="0"/>
          </a:p>
          <a:p>
            <a:r>
              <a:rPr lang="ru-RU" sz="1600" b="0" dirty="0"/>
              <a:t>е</a:t>
            </a:r>
            <a:r>
              <a:rPr lang="ru-RU" sz="1600" b="0" dirty="0" smtClean="0"/>
              <a:t>) </a:t>
            </a:r>
            <a:r>
              <a:rPr lang="ru-RU" sz="1600" dirty="0"/>
              <a:t>наречия, которые могут быть также предлогами</a:t>
            </a:r>
            <a:endParaRPr lang="ru-RU" sz="1600" b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012160" y="1097280"/>
            <a:ext cx="2520280" cy="3712464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Мужественно</a:t>
            </a:r>
          </a:p>
          <a:p>
            <a:endParaRPr lang="ru-RU" sz="1600" dirty="0">
              <a:solidFill>
                <a:srgbClr val="FF0000"/>
              </a:solidFill>
            </a:endParaRPr>
          </a:p>
          <a:p>
            <a:endParaRPr lang="ru-RU" sz="1600" dirty="0" smtClean="0">
              <a:solidFill>
                <a:srgbClr val="FF0000"/>
              </a:solidFill>
            </a:endParaRPr>
          </a:p>
          <a:p>
            <a:endParaRPr lang="ru-RU" sz="1600" dirty="0">
              <a:solidFill>
                <a:srgbClr val="FF0000"/>
              </a:solidFill>
            </a:endParaRPr>
          </a:p>
          <a:p>
            <a:r>
              <a:rPr lang="ru-RU" sz="1600" dirty="0" smtClean="0">
                <a:solidFill>
                  <a:srgbClr val="FF0000"/>
                </a:solidFill>
              </a:rPr>
              <a:t>Туда-сюда</a:t>
            </a:r>
          </a:p>
          <a:p>
            <a:endParaRPr lang="ru-RU" sz="1600" dirty="0">
              <a:solidFill>
                <a:srgbClr val="FF0000"/>
              </a:solidFill>
            </a:endParaRPr>
          </a:p>
          <a:p>
            <a:r>
              <a:rPr lang="ru-RU" sz="1600" dirty="0" smtClean="0">
                <a:solidFill>
                  <a:srgbClr val="FF0000"/>
                </a:solidFill>
              </a:rPr>
              <a:t>Вокруг, мимо, вблизи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332656"/>
            <a:ext cx="9393148" cy="576064"/>
          </a:xfrm>
        </p:spPr>
        <p:txBody>
          <a:bodyPr/>
          <a:lstStyle/>
          <a:p>
            <a:r>
              <a:rPr lang="ru-RU" dirty="0" smtClean="0"/>
              <a:t> назовите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(команда №2)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7184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Н </a:t>
            </a:r>
            <a:r>
              <a:rPr lang="ru-RU" sz="2000" dirty="0" smtClean="0"/>
              <a:t>или</a:t>
            </a:r>
            <a:r>
              <a:rPr lang="ru-RU" dirty="0" smtClean="0"/>
              <a:t> НН?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628800"/>
            <a:ext cx="7520940" cy="338437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200" dirty="0" smtClean="0"/>
              <a:t>   </a:t>
            </a:r>
            <a:r>
              <a:rPr lang="ru-RU" sz="3500" i="1" dirty="0" err="1" smtClean="0">
                <a:solidFill>
                  <a:srgbClr val="002060"/>
                </a:solidFill>
              </a:rPr>
              <a:t>Беше_о</a:t>
            </a:r>
            <a:r>
              <a:rPr lang="ru-RU" sz="3500" i="1" dirty="0" smtClean="0">
                <a:solidFill>
                  <a:srgbClr val="002060"/>
                </a:solidFill>
              </a:rPr>
              <a:t>  </a:t>
            </a:r>
            <a:r>
              <a:rPr lang="ru-RU" sz="3500" i="1" dirty="0">
                <a:solidFill>
                  <a:srgbClr val="002060"/>
                </a:solidFill>
              </a:rPr>
              <a:t>мчаться;  </a:t>
            </a:r>
            <a:r>
              <a:rPr lang="ru-RU" sz="3500" i="1" dirty="0" smtClean="0">
                <a:solidFill>
                  <a:srgbClr val="002060"/>
                </a:solidFill>
              </a:rPr>
              <a:t>  </a:t>
            </a:r>
            <a:r>
              <a:rPr lang="ru-RU" sz="3500" i="1" dirty="0" err="1" smtClean="0">
                <a:solidFill>
                  <a:srgbClr val="002060"/>
                </a:solidFill>
              </a:rPr>
              <a:t>неожида_о</a:t>
            </a:r>
            <a:r>
              <a:rPr lang="ru-RU" sz="3500" i="1" dirty="0" smtClean="0">
                <a:solidFill>
                  <a:srgbClr val="002060"/>
                </a:solidFill>
              </a:rPr>
              <a:t> </a:t>
            </a:r>
            <a:r>
              <a:rPr lang="ru-RU" sz="3500" i="1" dirty="0">
                <a:solidFill>
                  <a:srgbClr val="002060"/>
                </a:solidFill>
              </a:rPr>
              <a:t>вернуться; </a:t>
            </a:r>
            <a:r>
              <a:rPr lang="ru-RU" sz="3500" i="1" dirty="0" smtClean="0">
                <a:solidFill>
                  <a:srgbClr val="002060"/>
                </a:solidFill>
              </a:rPr>
              <a:t>  </a:t>
            </a:r>
            <a:r>
              <a:rPr lang="ru-RU" sz="3500" i="1" dirty="0" err="1">
                <a:solidFill>
                  <a:srgbClr val="002060"/>
                </a:solidFill>
              </a:rPr>
              <a:t>путан_о</a:t>
            </a:r>
            <a:r>
              <a:rPr lang="ru-RU" sz="3500" i="1" dirty="0">
                <a:solidFill>
                  <a:srgbClr val="002060"/>
                </a:solidFill>
              </a:rPr>
              <a:t>  отвечать;   собрание прошло </a:t>
            </a:r>
            <a:r>
              <a:rPr lang="ru-RU" sz="3500" i="1" dirty="0" err="1">
                <a:solidFill>
                  <a:srgbClr val="002060"/>
                </a:solidFill>
              </a:rPr>
              <a:t>организова_о</a:t>
            </a:r>
            <a:r>
              <a:rPr lang="ru-RU" sz="3500" i="1" dirty="0">
                <a:solidFill>
                  <a:srgbClr val="002060"/>
                </a:solidFill>
              </a:rPr>
              <a:t>;  шел </a:t>
            </a:r>
            <a:r>
              <a:rPr lang="ru-RU" sz="3500" i="1" dirty="0" err="1">
                <a:solidFill>
                  <a:srgbClr val="002060"/>
                </a:solidFill>
              </a:rPr>
              <a:t>медле_о</a:t>
            </a:r>
            <a:r>
              <a:rPr lang="ru-RU" sz="3500" i="1" dirty="0">
                <a:solidFill>
                  <a:srgbClr val="002060"/>
                </a:solidFill>
              </a:rPr>
              <a:t>;  </a:t>
            </a:r>
            <a:r>
              <a:rPr lang="ru-RU" sz="3500" i="1" dirty="0" smtClean="0">
                <a:solidFill>
                  <a:srgbClr val="002060"/>
                </a:solidFill>
              </a:rPr>
              <a:t>   выглядел </a:t>
            </a:r>
            <a:r>
              <a:rPr lang="ru-RU" sz="3500" i="1" dirty="0" err="1">
                <a:solidFill>
                  <a:srgbClr val="002060"/>
                </a:solidFill>
              </a:rPr>
              <a:t>рассея_о</a:t>
            </a:r>
            <a:r>
              <a:rPr lang="ru-RU" sz="3500" i="1" dirty="0">
                <a:solidFill>
                  <a:srgbClr val="002060"/>
                </a:solidFill>
              </a:rPr>
              <a:t>;   </a:t>
            </a:r>
            <a:r>
              <a:rPr lang="ru-RU" sz="3500" i="1" dirty="0" smtClean="0">
                <a:solidFill>
                  <a:srgbClr val="002060"/>
                </a:solidFill>
              </a:rPr>
              <a:t>  на  </a:t>
            </a:r>
            <a:r>
              <a:rPr lang="ru-RU" sz="3500" i="1" dirty="0">
                <a:solidFill>
                  <a:srgbClr val="002060"/>
                </a:solidFill>
              </a:rPr>
              <a:t>улице </a:t>
            </a:r>
            <a:r>
              <a:rPr lang="ru-RU" sz="3500" i="1" dirty="0" err="1">
                <a:solidFill>
                  <a:srgbClr val="002060"/>
                </a:solidFill>
              </a:rPr>
              <a:t>ветре_о</a:t>
            </a:r>
            <a:r>
              <a:rPr lang="ru-RU" sz="3500" i="1" dirty="0">
                <a:solidFill>
                  <a:srgbClr val="002060"/>
                </a:solidFill>
              </a:rPr>
              <a:t>;  говорил  </a:t>
            </a:r>
            <a:r>
              <a:rPr lang="ru-RU" sz="3500" i="1" dirty="0" err="1">
                <a:solidFill>
                  <a:srgbClr val="002060"/>
                </a:solidFill>
              </a:rPr>
              <a:t>обиже_о</a:t>
            </a:r>
            <a:r>
              <a:rPr lang="ru-RU" sz="3500" i="1" dirty="0">
                <a:solidFill>
                  <a:srgbClr val="002060"/>
                </a:solidFill>
              </a:rPr>
              <a:t>;  </a:t>
            </a:r>
            <a:r>
              <a:rPr lang="ru-RU" sz="3500" i="1" dirty="0" smtClean="0">
                <a:solidFill>
                  <a:srgbClr val="002060"/>
                </a:solidFill>
              </a:rPr>
              <a:t> сделано  </a:t>
            </a:r>
            <a:r>
              <a:rPr lang="ru-RU" sz="3500" i="1" dirty="0" err="1">
                <a:solidFill>
                  <a:srgbClr val="002060"/>
                </a:solidFill>
              </a:rPr>
              <a:t>искус_о</a:t>
            </a:r>
            <a:r>
              <a:rPr lang="ru-RU" sz="3500" i="1" dirty="0">
                <a:solidFill>
                  <a:srgbClr val="002060"/>
                </a:solidFill>
              </a:rPr>
              <a:t>.</a:t>
            </a:r>
          </a:p>
          <a:p>
            <a:r>
              <a:rPr lang="ru-RU" sz="32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78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Проверьте себя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Н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1701848"/>
            <a:ext cx="3096344" cy="3108960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Бешено мчаться</a:t>
            </a:r>
          </a:p>
          <a:p>
            <a:endParaRPr lang="ru-RU" i="1" dirty="0" smtClean="0"/>
          </a:p>
          <a:p>
            <a:r>
              <a:rPr lang="ru-RU" i="1" dirty="0" smtClean="0"/>
              <a:t>Путано отвечать</a:t>
            </a:r>
          </a:p>
          <a:p>
            <a:endParaRPr lang="ru-RU" i="1" dirty="0" smtClean="0"/>
          </a:p>
          <a:p>
            <a:r>
              <a:rPr lang="ru-RU" i="1" dirty="0" smtClean="0"/>
              <a:t>На улице ветрено</a:t>
            </a:r>
          </a:p>
          <a:p>
            <a:endParaRPr lang="ru-RU" i="1" dirty="0" smtClean="0"/>
          </a:p>
          <a:p>
            <a:r>
              <a:rPr lang="ru-RU" i="1" dirty="0" smtClean="0"/>
              <a:t>Сделал искусно</a:t>
            </a:r>
            <a:endParaRPr lang="ru-RU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   </a:t>
            </a:r>
            <a:r>
              <a:rPr lang="ru-RU" sz="2800" b="1" dirty="0" smtClean="0">
                <a:solidFill>
                  <a:srgbClr val="FF0000"/>
                </a:solidFill>
              </a:rPr>
              <a:t>НН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067944" y="1701848"/>
            <a:ext cx="4968552" cy="3108960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Неожиданно вернуться</a:t>
            </a:r>
          </a:p>
          <a:p>
            <a:endParaRPr lang="ru-RU" i="1" dirty="0" smtClean="0"/>
          </a:p>
          <a:p>
            <a:r>
              <a:rPr lang="ru-RU" i="1" dirty="0" smtClean="0"/>
              <a:t>Собрание прошло организованно</a:t>
            </a:r>
          </a:p>
          <a:p>
            <a:endParaRPr lang="ru-RU" i="1" dirty="0" smtClean="0"/>
          </a:p>
          <a:p>
            <a:r>
              <a:rPr lang="ru-RU" i="1" dirty="0" smtClean="0"/>
              <a:t>Шёл медленно</a:t>
            </a:r>
          </a:p>
          <a:p>
            <a:endParaRPr lang="ru-RU" i="1" dirty="0" smtClean="0"/>
          </a:p>
          <a:p>
            <a:r>
              <a:rPr lang="ru-RU" i="1" dirty="0" smtClean="0"/>
              <a:t>Выглядел рассеянно</a:t>
            </a:r>
          </a:p>
          <a:p>
            <a:endParaRPr lang="ru-RU" i="1" dirty="0" smtClean="0"/>
          </a:p>
          <a:p>
            <a:r>
              <a:rPr lang="ru-RU" i="1" dirty="0" smtClean="0"/>
              <a:t>Говорил обиженно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8151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052736"/>
            <a:ext cx="6652220" cy="2736304"/>
          </a:xfrm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</a:rPr>
              <a:t>Всем спасибо!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М О Л О Д Ц Ы ! ! !</a:t>
            </a:r>
            <a:br>
              <a:rPr lang="ru-RU" sz="4000" dirty="0" smtClean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37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rgbClr val="C00000"/>
                </a:solidFill>
              </a:rPr>
              <a:t>ВИКТОРИНА</a:t>
            </a:r>
            <a:br>
              <a:rPr lang="ru-RU" sz="5400" dirty="0" smtClean="0">
                <a:solidFill>
                  <a:srgbClr val="C00000"/>
                </a:solidFill>
              </a:rPr>
            </a:b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 rot="19140000">
            <a:off x="973625" y="1832620"/>
            <a:ext cx="6511131" cy="1056793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Что мы знаем</a:t>
            </a:r>
          </a:p>
          <a:p>
            <a:r>
              <a:rPr lang="ru-RU" sz="3200" b="1" i="1" dirty="0">
                <a:solidFill>
                  <a:srgbClr val="C00000"/>
                </a:solidFill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</a:rPr>
              <a:t>              </a:t>
            </a:r>
            <a:r>
              <a:rPr lang="ru-RU" sz="3200" b="1" i="1" dirty="0" smtClean="0">
                <a:solidFill>
                  <a:srgbClr val="C00000"/>
                </a:solidFill>
                <a:latin typeface="+mj-lt"/>
              </a:rPr>
              <a:t>о наречии</a:t>
            </a:r>
            <a:endParaRPr lang="ru-RU" sz="3200" b="1" i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013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-е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КОЛЮЧЕ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БЛЕСТЯЩЕ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ВОЛНУЮЩЕ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НЕУКЛЮЖЕ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УГРОЖАЮЩЕ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РАНЬШЕ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УМОЛЯЮЩЕ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ТЯГУЧЕ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-О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ОБЩО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ГОРЯЧО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СВЕЖО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ХОРОШО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ПРОВЕРЬТЕ СЕБЯ: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61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940252" cy="360040"/>
          </a:xfrm>
        </p:spPr>
        <p:txBody>
          <a:bodyPr/>
          <a:lstStyle/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Найдите наречия меры и степени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100628"/>
            <a:ext cx="7012260" cy="3579849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</a:rPr>
              <a:t>Умело                                очень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Слегка                               </a:t>
            </a:r>
            <a:r>
              <a:rPr lang="ru-RU" sz="2800" dirty="0">
                <a:solidFill>
                  <a:srgbClr val="002060"/>
                </a:solidFill>
              </a:rPr>
              <a:t>великолепно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Уже                                     вдвое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Вполне                               чуть-чуть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Слишком                            далеко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1116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       Проверьте себя: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0" y="1124744"/>
            <a:ext cx="5572100" cy="3579849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Очень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Слегка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Вдвое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Чуть-чуть</a:t>
            </a:r>
          </a:p>
          <a:p>
            <a:r>
              <a:rPr lang="ru-RU" sz="3600" dirty="0">
                <a:solidFill>
                  <a:srgbClr val="002060"/>
                </a:solidFill>
              </a:rPr>
              <a:t>С</a:t>
            </a:r>
            <a:r>
              <a:rPr lang="ru-RU" sz="3600" dirty="0" smtClean="0">
                <a:solidFill>
                  <a:srgbClr val="002060"/>
                </a:solidFill>
              </a:rPr>
              <a:t>лишком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8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ВЫПИШИТЕ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наречия 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НЕ-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 команда №1);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НИ-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 команда №2)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556792"/>
            <a:ext cx="7520940" cy="3888432"/>
          </a:xfrm>
        </p:spPr>
        <p:txBody>
          <a:bodyPr>
            <a:normAutofit/>
          </a:bodyPr>
          <a:lstStyle/>
          <a:p>
            <a:r>
              <a:rPr lang="ru-RU" sz="3600" dirty="0" err="1"/>
              <a:t>Н_где</a:t>
            </a:r>
            <a:r>
              <a:rPr lang="ru-RU" sz="3600" dirty="0"/>
              <a:t> не был, </a:t>
            </a:r>
            <a:r>
              <a:rPr lang="ru-RU" sz="3600" dirty="0" smtClean="0"/>
              <a:t>  </a:t>
            </a:r>
            <a:r>
              <a:rPr lang="ru-RU" sz="3600" dirty="0" err="1"/>
              <a:t>н_откуда</a:t>
            </a:r>
            <a:r>
              <a:rPr lang="ru-RU" sz="3600" dirty="0"/>
              <a:t> </a:t>
            </a:r>
            <a:r>
              <a:rPr lang="ru-RU" sz="3600" dirty="0" smtClean="0"/>
              <a:t>взять,  </a:t>
            </a:r>
            <a:r>
              <a:rPr lang="ru-RU" sz="3600" dirty="0" err="1" smtClean="0"/>
              <a:t>н_откуда</a:t>
            </a:r>
            <a:r>
              <a:rPr lang="ru-RU" sz="3600" dirty="0" smtClean="0"/>
              <a:t> </a:t>
            </a:r>
            <a:r>
              <a:rPr lang="ru-RU" sz="3600" dirty="0"/>
              <a:t>не получал,  </a:t>
            </a:r>
            <a:endParaRPr lang="ru-RU" sz="3600" dirty="0" smtClean="0"/>
          </a:p>
          <a:p>
            <a:r>
              <a:rPr lang="ru-RU" sz="3600" dirty="0" smtClean="0"/>
              <a:t>   </a:t>
            </a:r>
            <a:r>
              <a:rPr lang="ru-RU" sz="3600" dirty="0" err="1" smtClean="0"/>
              <a:t>н_когда</a:t>
            </a:r>
            <a:r>
              <a:rPr lang="ru-RU" sz="3600" dirty="0" smtClean="0"/>
              <a:t> </a:t>
            </a:r>
            <a:r>
              <a:rPr lang="ru-RU" sz="3600" dirty="0"/>
              <a:t>не слыхал,  </a:t>
            </a:r>
            <a:endParaRPr lang="ru-RU" sz="3600" dirty="0" smtClean="0"/>
          </a:p>
          <a:p>
            <a:r>
              <a:rPr lang="ru-RU" sz="3600" dirty="0" smtClean="0"/>
              <a:t>   </a:t>
            </a:r>
            <a:r>
              <a:rPr lang="ru-RU" sz="3600" dirty="0" err="1" smtClean="0"/>
              <a:t>н_когда</a:t>
            </a:r>
            <a:r>
              <a:rPr lang="ru-RU" sz="3600" dirty="0" smtClean="0"/>
              <a:t>   бывал</a:t>
            </a:r>
            <a:r>
              <a:rPr lang="ru-RU" sz="3600" dirty="0"/>
              <a:t>,</a:t>
            </a:r>
          </a:p>
          <a:p>
            <a:r>
              <a:rPr lang="ru-RU" sz="3600" dirty="0" smtClean="0"/>
              <a:t>   </a:t>
            </a:r>
            <a:r>
              <a:rPr lang="ru-RU" sz="3600" dirty="0" err="1" smtClean="0"/>
              <a:t>н_куда</a:t>
            </a:r>
            <a:r>
              <a:rPr lang="ru-RU" sz="3600" dirty="0" smtClean="0"/>
              <a:t> </a:t>
            </a:r>
            <a:r>
              <a:rPr lang="ru-RU" sz="3600" dirty="0"/>
              <a:t>пойти, </a:t>
            </a:r>
            <a:r>
              <a:rPr lang="ru-RU" sz="3600" dirty="0" smtClean="0"/>
              <a:t>  </a:t>
            </a:r>
            <a:r>
              <a:rPr lang="ru-RU" sz="3600" dirty="0" err="1" smtClean="0"/>
              <a:t>н_куда</a:t>
            </a:r>
            <a:r>
              <a:rPr lang="ru-RU" sz="3600" dirty="0" smtClean="0"/>
              <a:t> </a:t>
            </a:r>
            <a:r>
              <a:rPr lang="ru-RU" sz="3600" dirty="0"/>
              <a:t>ходить не </a:t>
            </a:r>
            <a:r>
              <a:rPr lang="ru-RU" sz="3600" dirty="0" smtClean="0"/>
              <a:t>надо,   всё </a:t>
            </a:r>
            <a:r>
              <a:rPr lang="ru-RU" sz="3600" dirty="0" err="1" smtClean="0"/>
              <a:t>н_почём</a:t>
            </a:r>
            <a:r>
              <a:rPr lang="ru-RU" sz="3600" dirty="0" smtClean="0"/>
              <a:t>.</a:t>
            </a:r>
            <a:endParaRPr lang="ru-RU" sz="3600" dirty="0"/>
          </a:p>
          <a:p>
            <a:endParaRPr lang="ru-RU" sz="3600" dirty="0"/>
          </a:p>
          <a:p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8243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ПРОВЕРЬТЕ  СЕБЯ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      НЕ-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Неоткуда взять</a:t>
            </a:r>
          </a:p>
          <a:p>
            <a:endParaRPr lang="ru-RU" dirty="0"/>
          </a:p>
          <a:p>
            <a:r>
              <a:rPr lang="ru-RU" dirty="0" smtClean="0"/>
              <a:t>Некогда бывал</a:t>
            </a:r>
          </a:p>
          <a:p>
            <a:endParaRPr lang="ru-RU" dirty="0"/>
          </a:p>
          <a:p>
            <a:r>
              <a:rPr lang="ru-RU" dirty="0" smtClean="0"/>
              <a:t>Некуда пойти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       НИ-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760416" cy="3108960"/>
          </a:xfrm>
        </p:spPr>
        <p:txBody>
          <a:bodyPr/>
          <a:lstStyle/>
          <a:p>
            <a:r>
              <a:rPr lang="ru-RU" dirty="0" smtClean="0"/>
              <a:t>Нигде не был</a:t>
            </a:r>
          </a:p>
          <a:p>
            <a:r>
              <a:rPr lang="ru-RU" dirty="0" smtClean="0"/>
              <a:t>Ниоткуда не получал</a:t>
            </a:r>
          </a:p>
          <a:p>
            <a:r>
              <a:rPr lang="ru-RU" dirty="0" smtClean="0"/>
              <a:t>Никогда не слыхал</a:t>
            </a:r>
          </a:p>
          <a:p>
            <a:r>
              <a:rPr lang="ru-RU" dirty="0" smtClean="0"/>
              <a:t>Никуда ходить не надо</a:t>
            </a:r>
          </a:p>
          <a:p>
            <a:r>
              <a:rPr lang="ru-RU" dirty="0" smtClean="0"/>
              <a:t>Всё нипочём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3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4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Распределите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наречия по группам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зависимости от правописания: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556792"/>
            <a:ext cx="7520940" cy="3528392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3600" dirty="0" smtClean="0"/>
              <a:t> (по)</a:t>
            </a:r>
            <a:r>
              <a:rPr lang="ru-RU" sz="3600" dirty="0" err="1" smtClean="0"/>
              <a:t>русски</a:t>
            </a:r>
            <a:r>
              <a:rPr lang="ru-RU" sz="3600" dirty="0"/>
              <a:t>,  (по)началу,  (по)весеннему,  (по)</a:t>
            </a:r>
            <a:r>
              <a:rPr lang="ru-RU" sz="3600" dirty="0" err="1"/>
              <a:t>скольку</a:t>
            </a:r>
            <a:r>
              <a:rPr lang="ru-RU" sz="3600" dirty="0"/>
              <a:t>,  (по)дольше,  (по)долгу, (по)моему,  (по)товарищески,  (по)раньше,  (по)</a:t>
            </a:r>
            <a:r>
              <a:rPr lang="ru-RU" sz="3600" dirty="0" err="1"/>
              <a:t>немногу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424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ПРОВЕРЬТЕ   СЕБЯ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СЛИТНО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ПОНАЧАЛУ</a:t>
            </a:r>
          </a:p>
          <a:p>
            <a:r>
              <a:rPr lang="ru-RU" sz="2000" dirty="0" smtClean="0"/>
              <a:t>ПОСКОЛЬКУ</a:t>
            </a:r>
          </a:p>
          <a:p>
            <a:r>
              <a:rPr lang="ru-RU" sz="2000" dirty="0" smtClean="0"/>
              <a:t>ПОДОЛЬШЕ</a:t>
            </a:r>
          </a:p>
          <a:p>
            <a:r>
              <a:rPr lang="ru-RU" sz="2000" dirty="0" smtClean="0"/>
              <a:t>ПОДОЛГУ</a:t>
            </a:r>
          </a:p>
          <a:p>
            <a:r>
              <a:rPr lang="ru-RU" sz="2000" dirty="0" smtClean="0"/>
              <a:t>ПОРАНЬШЕ</a:t>
            </a:r>
          </a:p>
          <a:p>
            <a:r>
              <a:rPr lang="ru-RU" sz="2000" dirty="0" smtClean="0"/>
              <a:t>ПОНЕМНОГУ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ЧЕРЕЗ ДЕФИС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ПО-РУССКИ</a:t>
            </a:r>
          </a:p>
          <a:p>
            <a:endParaRPr lang="ru-RU" sz="2000" dirty="0" smtClean="0"/>
          </a:p>
          <a:p>
            <a:r>
              <a:rPr lang="ru-RU" sz="2000" dirty="0" smtClean="0"/>
              <a:t>ПО-ВЕСЕННЕМУ</a:t>
            </a:r>
          </a:p>
          <a:p>
            <a:endParaRPr lang="ru-RU" sz="2000" dirty="0" smtClean="0"/>
          </a:p>
          <a:p>
            <a:r>
              <a:rPr lang="ru-RU" sz="2000" dirty="0" smtClean="0"/>
              <a:t>ПО-МОЕМУ</a:t>
            </a:r>
          </a:p>
          <a:p>
            <a:endParaRPr lang="ru-RU" sz="2000" dirty="0" smtClean="0"/>
          </a:p>
          <a:p>
            <a:r>
              <a:rPr lang="ru-RU" sz="2000" dirty="0" smtClean="0"/>
              <a:t>ПО-ТОВАРИЩЕСКИ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4651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313</TotalTime>
  <Words>429</Words>
  <Application>Microsoft Office PowerPoint</Application>
  <PresentationFormat>Экран (4:3)</PresentationFormat>
  <Paragraphs>143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Углы</vt:lpstr>
      <vt:lpstr>                   ВИКТОРИНА               ПО ТЕМЕ «НАРЕЧИЕ».            Учитель: Кондакова М.Б. </vt:lpstr>
      <vt:lpstr>ВИКТОРИНА </vt:lpstr>
      <vt:lpstr>                          ПРОВЕРЬТЕ СЕБЯ:</vt:lpstr>
      <vt:lpstr>2. Найдите наречия меры и степени </vt:lpstr>
      <vt:lpstr>            Проверьте себя:</vt:lpstr>
      <vt:lpstr>3.             ВЫПИШИТЕ  наречия с       НЕ- ( команда №1); с НИ- ( команда №2)</vt:lpstr>
      <vt:lpstr>                  ПРОВЕРЬТЕ  СЕБЯ</vt:lpstr>
      <vt:lpstr>        4. Распределите наречия по группам в                   зависимости от правописания:</vt:lpstr>
      <vt:lpstr>                   ПРОВЕРЬТЕ   СЕБЯ</vt:lpstr>
      <vt:lpstr>Распределите слова по группам в        зависимости от части речи:</vt:lpstr>
      <vt:lpstr>                   Проверьте себя</vt:lpstr>
      <vt:lpstr>            НАЗОВИТЕ ( команда №1)      </vt:lpstr>
      <vt:lpstr> назовите (команда №2)</vt:lpstr>
      <vt:lpstr>                        Н или НН?</vt:lpstr>
      <vt:lpstr>                      Проверьте себя</vt:lpstr>
      <vt:lpstr>Всем спасибо!  М О Л О Д Ц Ы ! !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ааа</dc:creator>
  <cp:lastModifiedBy>user</cp:lastModifiedBy>
  <cp:revision>23</cp:revision>
  <dcterms:created xsi:type="dcterms:W3CDTF">2012-06-03T16:42:33Z</dcterms:created>
  <dcterms:modified xsi:type="dcterms:W3CDTF">2012-08-27T09:46:24Z</dcterms:modified>
</cp:coreProperties>
</file>