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E27B5-04E5-432A-A041-E36DF54A18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FCDC8-2A33-45AD-A13A-FBD1417C57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78B591-0D72-4061-B4A3-48EEC1967D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FFA77-AD82-4316-8DBA-FAC4024AFE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86154D-72CF-4B91-AFD1-4CDD942274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8CA58-292C-40AD-9325-3BBE5BD514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14C61-B3B7-4F82-A6A6-962DB847D3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0E3BC-FAC8-44D0-AC17-A9A782E6C1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8781FA-8A7A-476D-B851-BFB4E92862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A826E5-E192-473A-AE0D-1831C95AA7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5857B9-5A94-4F3F-9842-177915843A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6678486-9DE6-4F28-BCE5-7787E85FCC9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2.gif"/><Relationship Id="rId7" Type="http://schemas.openxmlformats.org/officeDocument/2006/relationships/image" Target="../media/image4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image" Target="../media/image3.gif"/><Relationship Id="rId4" Type="http://schemas.openxmlformats.org/officeDocument/2006/relationships/slide" Target="slide3.xml"/><Relationship Id="rId9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skraska.ru/letterrus/butt/b.gif" TargetMode="External"/><Relationship Id="rId2" Type="http://schemas.openxmlformats.org/officeDocument/2006/relationships/hyperlink" Target="http://www.raskraska.ru/letterrus/butt/a.gif-&#1073;&#1091;&#1082;&#1074;&#1072;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raskraska.ru/letterrus/butt/g.gif" TargetMode="External"/><Relationship Id="rId4" Type="http://schemas.openxmlformats.org/officeDocument/2006/relationships/hyperlink" Target="http://www.raskraska.ru/letterrus/butt/v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a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676400"/>
            <a:ext cx="2082800" cy="1249680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" name="Рисунок 6" descr="b.gif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7600" y="1676400"/>
            <a:ext cx="2082800" cy="1249680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9" name="Рисунок 8" descr="v.gif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24600" y="1676400"/>
            <a:ext cx="2038350" cy="1223010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0" name="Рисунок 9" descr="g.gif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57600" y="3581400"/>
            <a:ext cx="2032000" cy="1219200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1" name="Рисунок 10" descr="a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676400"/>
            <a:ext cx="2082800" cy="1249680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2" name="Рисунок 11" descr="b.gif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33800" y="1676400"/>
            <a:ext cx="2082800" cy="1249680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Словарные слова</a:t>
            </a:r>
            <a:endParaRPr lang="ru-RU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А́</a:t>
            </a:r>
            <a:r>
              <a:rPr lang="ru-RU" dirty="0" err="1" smtClean="0">
                <a:solidFill>
                  <a:srgbClr val="FF0000"/>
                </a:solidFill>
              </a:rPr>
              <a:t>в</a:t>
            </a:r>
            <a:r>
              <a:rPr lang="ru-RU" dirty="0" err="1" smtClean="0"/>
              <a:t>густ</a:t>
            </a:r>
            <a:endParaRPr lang="ru-RU" dirty="0" smtClean="0"/>
          </a:p>
          <a:p>
            <a:r>
              <a:rPr lang="ru-RU" dirty="0" err="1" smtClean="0"/>
              <a:t>А</a:t>
            </a:r>
            <a:r>
              <a:rPr lang="ru-RU" dirty="0" err="1" smtClean="0">
                <a:solidFill>
                  <a:srgbClr val="FF0000"/>
                </a:solidFill>
              </a:rPr>
              <a:t>в</a:t>
            </a:r>
            <a:r>
              <a:rPr lang="ru-RU" dirty="0" err="1" smtClean="0"/>
              <a:t>то́бус</a:t>
            </a:r>
            <a:endParaRPr lang="ru-RU" dirty="0" smtClean="0"/>
          </a:p>
          <a:p>
            <a:r>
              <a:rPr lang="ru-RU" dirty="0" err="1" smtClean="0"/>
              <a:t>А</a:t>
            </a:r>
            <a:r>
              <a:rPr lang="ru-RU" dirty="0" err="1" smtClean="0">
                <a:solidFill>
                  <a:srgbClr val="FF0000"/>
                </a:solidFill>
              </a:rPr>
              <a:t>в</a:t>
            </a:r>
            <a:r>
              <a:rPr lang="ru-RU" dirty="0" err="1" smtClean="0"/>
              <a:t>томоби́ль</a:t>
            </a:r>
            <a:endParaRPr lang="ru-RU" dirty="0" smtClean="0"/>
          </a:p>
          <a:p>
            <a:r>
              <a:rPr lang="ru-RU" dirty="0" err="1" smtClean="0"/>
              <a:t>А́др</a:t>
            </a:r>
            <a:r>
              <a:rPr lang="ru-RU" dirty="0" err="1" smtClean="0">
                <a:solidFill>
                  <a:srgbClr val="FF0000"/>
                </a:solidFill>
              </a:rPr>
              <a:t>е</a:t>
            </a:r>
            <a:r>
              <a:rPr lang="ru-RU" dirty="0" err="1" smtClean="0"/>
              <a:t>с</a:t>
            </a:r>
            <a:endParaRPr lang="ru-RU" dirty="0" smtClean="0"/>
          </a:p>
          <a:p>
            <a:r>
              <a:rPr lang="ru-RU" dirty="0" err="1" smtClean="0">
                <a:solidFill>
                  <a:srgbClr val="FF0000"/>
                </a:solidFill>
              </a:rPr>
              <a:t>А</a:t>
            </a:r>
            <a:r>
              <a:rPr lang="ru-RU" dirty="0" err="1" smtClean="0"/>
              <a:t>лф</a:t>
            </a:r>
            <a:r>
              <a:rPr lang="ru-RU" dirty="0" err="1" smtClean="0">
                <a:solidFill>
                  <a:srgbClr val="FF0000"/>
                </a:solidFill>
              </a:rPr>
              <a:t>а</a:t>
            </a:r>
            <a:r>
              <a:rPr lang="ru-RU" dirty="0" err="1" smtClean="0"/>
              <a:t>ви́т</a:t>
            </a:r>
            <a:endParaRPr lang="ru-RU" dirty="0" smtClean="0"/>
          </a:p>
          <a:p>
            <a:r>
              <a:rPr lang="ru-RU" dirty="0" err="1" smtClean="0">
                <a:solidFill>
                  <a:srgbClr val="FF0000"/>
                </a:solidFill>
              </a:rPr>
              <a:t>А</a:t>
            </a:r>
            <a:r>
              <a:rPr lang="ru-RU" dirty="0" err="1" smtClean="0"/>
              <a:t>пре́ль</a:t>
            </a:r>
            <a:endParaRPr lang="ru-RU" dirty="0" smtClean="0"/>
          </a:p>
          <a:p>
            <a:r>
              <a:rPr lang="ru-RU" dirty="0" err="1" smtClean="0"/>
              <a:t>А́рм</a:t>
            </a:r>
            <a:r>
              <a:rPr lang="ru-RU" dirty="0" err="1" smtClean="0">
                <a:solidFill>
                  <a:srgbClr val="FF0000"/>
                </a:solidFill>
              </a:rPr>
              <a:t>ия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err="1" smtClean="0">
                <a:solidFill>
                  <a:srgbClr val="FF0000"/>
                </a:solidFill>
              </a:rPr>
              <a:t>А</a:t>
            </a:r>
            <a:r>
              <a:rPr lang="ru-RU" dirty="0" err="1" smtClean="0"/>
              <a:t>рти́ст</a:t>
            </a:r>
            <a:endParaRPr lang="ru-RU" dirty="0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5143504" y="5286388"/>
            <a:ext cx="571504" cy="428628"/>
          </a:xfrm>
          <a:prstGeom prst="actionButtonBackPreviou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6000760" y="5286388"/>
            <a:ext cx="571504" cy="428628"/>
          </a:xfrm>
          <a:prstGeom prst="actionButtonForwardNex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6858016" y="5286388"/>
            <a:ext cx="571504" cy="428628"/>
          </a:xfrm>
          <a:prstGeom prst="actionButtonHom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Ба́бу</a:t>
            </a:r>
            <a:r>
              <a:rPr lang="ru-RU" dirty="0" err="1" smtClean="0">
                <a:solidFill>
                  <a:srgbClr val="FF0000"/>
                </a:solidFill>
              </a:rPr>
              <a:t>ш</a:t>
            </a:r>
            <a:r>
              <a:rPr lang="ru-RU" dirty="0" err="1" smtClean="0"/>
              <a:t>ка</a:t>
            </a:r>
            <a:endParaRPr lang="ru-RU" dirty="0" smtClean="0"/>
          </a:p>
          <a:p>
            <a:r>
              <a:rPr lang="ru-RU" dirty="0" smtClean="0"/>
              <a:t>Бе</a:t>
            </a:r>
            <a:r>
              <a:rPr lang="ru-RU" dirty="0" smtClean="0">
                <a:solidFill>
                  <a:srgbClr val="FF0000"/>
                </a:solidFill>
              </a:rPr>
              <a:t>з</a:t>
            </a:r>
          </a:p>
          <a:p>
            <a:r>
              <a:rPr lang="ru-RU" dirty="0" err="1" smtClean="0"/>
              <a:t>Бе́р</a:t>
            </a:r>
            <a:r>
              <a:rPr lang="ru-RU" dirty="0" err="1" smtClean="0">
                <a:solidFill>
                  <a:srgbClr val="FF0000"/>
                </a:solidFill>
              </a:rPr>
              <a:t>е</a:t>
            </a:r>
            <a:r>
              <a:rPr lang="ru-RU" i="1" dirty="0" err="1" smtClean="0"/>
              <a:t>г</a:t>
            </a:r>
            <a:endParaRPr lang="ru-RU" i="1" dirty="0" smtClean="0"/>
          </a:p>
          <a:p>
            <a:r>
              <a:rPr lang="ru-RU" dirty="0" err="1" smtClean="0"/>
              <a:t>Б</a:t>
            </a:r>
            <a:r>
              <a:rPr lang="ru-RU" dirty="0" err="1" smtClean="0">
                <a:solidFill>
                  <a:srgbClr val="FF0000"/>
                </a:solidFill>
              </a:rPr>
              <a:t>е</a:t>
            </a:r>
            <a:r>
              <a:rPr lang="ru-RU" dirty="0" err="1" smtClean="0"/>
              <a:t>се́да</a:t>
            </a:r>
            <a:endParaRPr lang="ru-RU" dirty="0" smtClean="0"/>
          </a:p>
          <a:p>
            <a:r>
              <a:rPr lang="ru-RU" dirty="0" err="1" smtClean="0"/>
              <a:t>Б</a:t>
            </a:r>
            <a:r>
              <a:rPr lang="ru-RU" i="1" dirty="0" err="1" smtClean="0"/>
              <a:t>и</a:t>
            </a:r>
            <a:r>
              <a:rPr lang="ru-RU" dirty="0" err="1" smtClean="0"/>
              <a:t>бл</a:t>
            </a:r>
            <a:r>
              <a:rPr lang="ru-RU" dirty="0" err="1" smtClean="0">
                <a:solidFill>
                  <a:srgbClr val="FF0000"/>
                </a:solidFill>
              </a:rPr>
              <a:t>и</a:t>
            </a:r>
            <a:r>
              <a:rPr lang="ru-RU" i="1" dirty="0" err="1" smtClean="0"/>
              <a:t>о</a:t>
            </a:r>
            <a:r>
              <a:rPr lang="ru-RU" dirty="0" err="1" smtClean="0"/>
              <a:t>те́ка</a:t>
            </a:r>
            <a:endParaRPr lang="ru-RU" dirty="0" smtClean="0"/>
          </a:p>
          <a:p>
            <a:r>
              <a:rPr lang="ru-RU" dirty="0" err="1" smtClean="0"/>
              <a:t>Б</a:t>
            </a:r>
            <a:r>
              <a:rPr lang="ru-RU" dirty="0" err="1" smtClean="0">
                <a:solidFill>
                  <a:srgbClr val="FF0000"/>
                </a:solidFill>
              </a:rPr>
              <a:t>и</a:t>
            </a:r>
            <a:r>
              <a:rPr lang="ru-RU" dirty="0" err="1" smtClean="0"/>
              <a:t>ле́т</a:t>
            </a:r>
            <a:endParaRPr lang="ru-RU" dirty="0" smtClean="0"/>
          </a:p>
          <a:p>
            <a:r>
              <a:rPr lang="ru-RU" dirty="0" err="1" smtClean="0"/>
              <a:t>Бл</a:t>
            </a:r>
            <a:r>
              <a:rPr lang="ru-RU" i="1" dirty="0" err="1" smtClean="0"/>
              <a:t>а</a:t>
            </a:r>
            <a:r>
              <a:rPr lang="ru-RU" dirty="0" err="1" smtClean="0"/>
              <a:t>г</a:t>
            </a:r>
            <a:r>
              <a:rPr lang="ru-RU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д</a:t>
            </a:r>
            <a:r>
              <a:rPr lang="ru-RU" dirty="0" err="1" smtClean="0">
                <a:solidFill>
                  <a:srgbClr val="FF0000"/>
                </a:solidFill>
              </a:rPr>
              <a:t>а</a:t>
            </a:r>
            <a:r>
              <a:rPr lang="ru-RU" dirty="0" err="1" smtClean="0"/>
              <a:t>ри́ть</a:t>
            </a:r>
            <a:endParaRPr lang="ru-RU" dirty="0" smtClean="0"/>
          </a:p>
          <a:p>
            <a:r>
              <a:rPr lang="ru-RU" dirty="0" err="1" smtClean="0"/>
              <a:t>Б</a:t>
            </a:r>
            <a:r>
              <a:rPr lang="ru-RU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ло́т</a:t>
            </a:r>
            <a:r>
              <a:rPr lang="ru-RU" dirty="0" err="1" smtClean="0">
                <a:solidFill>
                  <a:srgbClr val="FF0000"/>
                </a:solidFill>
              </a:rPr>
              <a:t>о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5143504" y="5286388"/>
            <a:ext cx="571504" cy="428628"/>
          </a:xfrm>
          <a:prstGeom prst="actionButtonBackPreviou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6000760" y="5286388"/>
            <a:ext cx="571504" cy="428628"/>
          </a:xfrm>
          <a:prstGeom prst="actionButtonForwardNex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6858016" y="5286388"/>
            <a:ext cx="571504" cy="428628"/>
          </a:xfrm>
          <a:prstGeom prst="actionButtonHom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err="1" smtClean="0"/>
              <a:t>В</a:t>
            </a:r>
            <a:r>
              <a:rPr lang="ru-RU" dirty="0" err="1" smtClean="0">
                <a:solidFill>
                  <a:srgbClr val="FF0000"/>
                </a:solidFill>
              </a:rPr>
              <a:t>а</a:t>
            </a:r>
            <a:r>
              <a:rPr lang="ru-RU" dirty="0" err="1" smtClean="0"/>
              <a:t>го́н</a:t>
            </a:r>
            <a:endParaRPr lang="ru-RU" dirty="0" smtClean="0"/>
          </a:p>
          <a:p>
            <a:r>
              <a:rPr lang="ru-RU" dirty="0" err="1" smtClean="0"/>
              <a:t>В</a:t>
            </a:r>
            <a:r>
              <a:rPr lang="ru-RU" dirty="0" err="1" smtClean="0">
                <a:solidFill>
                  <a:srgbClr val="FF0000"/>
                </a:solidFill>
              </a:rPr>
              <a:t>а</a:t>
            </a:r>
            <a:r>
              <a:rPr lang="ru-RU" dirty="0" err="1" smtClean="0"/>
              <a:t>р</a:t>
            </a:r>
            <a:r>
              <a:rPr lang="ru-RU" dirty="0" err="1" smtClean="0">
                <a:solidFill>
                  <a:srgbClr val="FF0000"/>
                </a:solidFill>
              </a:rPr>
              <a:t>и</a:t>
            </a:r>
            <a:r>
              <a:rPr lang="ru-RU" dirty="0" err="1" smtClean="0"/>
              <a:t>а́нт</a:t>
            </a:r>
            <a:endParaRPr lang="ru-RU" dirty="0" smtClean="0"/>
          </a:p>
          <a:p>
            <a:r>
              <a:rPr lang="ru-RU" dirty="0" err="1" smtClean="0"/>
              <a:t>В̚верх</a:t>
            </a:r>
            <a:endParaRPr lang="ru-RU" dirty="0" smtClean="0"/>
          </a:p>
          <a:p>
            <a:r>
              <a:rPr lang="ru-RU" dirty="0" smtClean="0"/>
              <a:t>Вдру</a:t>
            </a:r>
            <a:r>
              <a:rPr lang="ru-RU" dirty="0" smtClean="0">
                <a:solidFill>
                  <a:srgbClr val="FF0000"/>
                </a:solidFill>
              </a:rPr>
              <a:t>г</a:t>
            </a:r>
          </a:p>
          <a:p>
            <a:r>
              <a:rPr lang="ru-RU" dirty="0" smtClean="0"/>
              <a:t>В</a:t>
            </a:r>
            <a:r>
              <a:rPr lang="ru-RU" i="1" dirty="0" smtClean="0"/>
              <a:t>е</a:t>
            </a:r>
            <a:r>
              <a:rPr lang="ru-RU" dirty="0" smtClean="0">
                <a:solidFill>
                  <a:srgbClr val="FF0000"/>
                </a:solidFill>
              </a:rPr>
              <a:t>з</a:t>
            </a:r>
            <a:r>
              <a:rPr lang="ru-RU" dirty="0" smtClean="0"/>
              <a:t>де́</a:t>
            </a:r>
          </a:p>
          <a:p>
            <a:r>
              <a:rPr lang="ru-RU" dirty="0" smtClean="0"/>
              <a:t>В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сна́</a:t>
            </a:r>
          </a:p>
          <a:p>
            <a:r>
              <a:rPr lang="ru-RU" dirty="0" err="1" smtClean="0"/>
              <a:t>Ве́т</a:t>
            </a:r>
            <a:r>
              <a:rPr lang="ru-RU" dirty="0" err="1" smtClean="0">
                <a:solidFill>
                  <a:srgbClr val="FF0000"/>
                </a:solidFill>
              </a:rPr>
              <a:t>е</a:t>
            </a:r>
            <a:r>
              <a:rPr lang="ru-RU" dirty="0" err="1" smtClean="0"/>
              <a:t>р</a:t>
            </a:r>
            <a:endParaRPr lang="ru-RU" dirty="0" smtClean="0"/>
          </a:p>
          <a:p>
            <a:r>
              <a:rPr lang="ru-RU" dirty="0" smtClean="0"/>
              <a:t>В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да́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err="1" smtClean="0"/>
              <a:t>В</a:t>
            </a:r>
            <a:r>
              <a:rPr lang="ru-RU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кза́л</a:t>
            </a:r>
            <a:endParaRPr lang="ru-RU" dirty="0" smtClean="0"/>
          </a:p>
          <a:p>
            <a:r>
              <a:rPr lang="ru-RU" dirty="0" smtClean="0"/>
              <a:t>В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лна́</a:t>
            </a:r>
          </a:p>
          <a:p>
            <a:r>
              <a:rPr lang="ru-RU" dirty="0" err="1" smtClean="0"/>
              <a:t>В</a:t>
            </a:r>
            <a:r>
              <a:rPr lang="ru-RU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р</a:t>
            </a:r>
            <a:r>
              <a:rPr lang="ru-RU" dirty="0" err="1" smtClean="0">
                <a:solidFill>
                  <a:srgbClr val="FF0000"/>
                </a:solidFill>
              </a:rPr>
              <a:t>о́</a:t>
            </a:r>
            <a:r>
              <a:rPr lang="ru-RU" dirty="0" err="1" smtClean="0"/>
              <a:t>та</a:t>
            </a:r>
            <a:endParaRPr lang="ru-RU" dirty="0" smtClean="0"/>
          </a:p>
          <a:p>
            <a:r>
              <a:rPr lang="ru-RU" dirty="0" err="1" smtClean="0"/>
              <a:t>В̚перёд</a:t>
            </a:r>
            <a:endParaRPr lang="ru-RU" dirty="0" smtClean="0"/>
          </a:p>
          <a:p>
            <a:r>
              <a:rPr lang="ru-RU" dirty="0" smtClean="0"/>
              <a:t>Вра</a:t>
            </a:r>
            <a:r>
              <a:rPr lang="ru-RU" dirty="0" smtClean="0">
                <a:solidFill>
                  <a:srgbClr val="FF0000"/>
                </a:solidFill>
              </a:rPr>
              <a:t>ч</a:t>
            </a:r>
          </a:p>
          <a:p>
            <a:endParaRPr lang="ru-RU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6858016" y="5286388"/>
            <a:ext cx="571504" cy="428628"/>
          </a:xfrm>
          <a:prstGeom prst="actionButtonHom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5143504" y="5286388"/>
            <a:ext cx="571504" cy="428628"/>
          </a:xfrm>
          <a:prstGeom prst="actionButtonBackPreviou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6000760" y="5286388"/>
            <a:ext cx="571504" cy="428628"/>
          </a:xfrm>
          <a:prstGeom prst="actionButtonForwardNex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err="1" smtClean="0"/>
              <a:t>Г</a:t>
            </a:r>
            <a:r>
              <a:rPr lang="ru-RU" dirty="0" err="1" smtClean="0">
                <a:solidFill>
                  <a:srgbClr val="FF0000"/>
                </a:solidFill>
              </a:rPr>
              <a:t>а</a:t>
            </a:r>
            <a:r>
              <a:rPr lang="ru-RU" dirty="0" err="1" smtClean="0"/>
              <a:t>зе́та</a:t>
            </a:r>
            <a:endParaRPr lang="ru-RU" dirty="0" smtClean="0"/>
          </a:p>
          <a:p>
            <a:r>
              <a:rPr lang="ru-RU" dirty="0" smtClean="0"/>
              <a:t>Где́ </a:t>
            </a:r>
            <a:r>
              <a:rPr lang="ru-RU" dirty="0" smtClean="0">
                <a:solidFill>
                  <a:srgbClr val="FF0000"/>
                </a:solidFill>
              </a:rPr>
              <a:t>-</a:t>
            </a:r>
            <a:r>
              <a:rPr lang="ru-RU" dirty="0" smtClean="0"/>
              <a:t> то</a:t>
            </a:r>
          </a:p>
          <a:p>
            <a:r>
              <a:rPr lang="ru-RU" dirty="0" err="1" smtClean="0"/>
              <a:t>Г</a:t>
            </a:r>
            <a:r>
              <a:rPr lang="ru-RU" dirty="0" err="1" smtClean="0">
                <a:solidFill>
                  <a:srgbClr val="FF0000"/>
                </a:solidFill>
              </a:rPr>
              <a:t>е</a:t>
            </a:r>
            <a:r>
              <a:rPr lang="ru-RU" dirty="0" err="1" smtClean="0"/>
              <a:t>ро́й</a:t>
            </a:r>
            <a:endParaRPr lang="ru-RU" dirty="0" smtClean="0"/>
          </a:p>
          <a:p>
            <a:r>
              <a:rPr lang="ru-RU" dirty="0" err="1" smtClean="0"/>
              <a:t>Г</a:t>
            </a:r>
            <a:r>
              <a:rPr lang="ru-RU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в</a:t>
            </a:r>
            <a:r>
              <a:rPr lang="ru-RU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ри́ть</a:t>
            </a:r>
            <a:endParaRPr lang="ru-RU" dirty="0" smtClean="0"/>
          </a:p>
          <a:p>
            <a:r>
              <a:rPr lang="ru-RU" dirty="0" smtClean="0"/>
              <a:t>Г</a:t>
            </a:r>
            <a:r>
              <a:rPr lang="ru-RU" dirty="0" smtClean="0">
                <a:solidFill>
                  <a:srgbClr val="FF0000"/>
                </a:solidFill>
              </a:rPr>
              <a:t>оло</a:t>
            </a:r>
            <a:r>
              <a:rPr lang="ru-RU" dirty="0" smtClean="0"/>
              <a:t>ва́</a:t>
            </a:r>
          </a:p>
          <a:p>
            <a:r>
              <a:rPr lang="ru-RU" dirty="0" err="1" smtClean="0"/>
              <a:t>Г</a:t>
            </a:r>
            <a:r>
              <a:rPr lang="ru-RU" dirty="0" err="1" smtClean="0">
                <a:solidFill>
                  <a:srgbClr val="FF0000"/>
                </a:solidFill>
              </a:rPr>
              <a:t>о́ло</a:t>
            </a:r>
            <a:r>
              <a:rPr lang="ru-RU" dirty="0" err="1" smtClean="0"/>
              <a:t>с</a:t>
            </a:r>
            <a:endParaRPr lang="ru-RU" dirty="0" smtClean="0"/>
          </a:p>
          <a:p>
            <a:r>
              <a:rPr lang="ru-RU" dirty="0" err="1" smtClean="0"/>
              <a:t>Г</a:t>
            </a:r>
            <a:r>
              <a:rPr lang="ru-RU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лубо́й</a:t>
            </a:r>
            <a:endParaRPr lang="ru-RU" dirty="0" smtClean="0"/>
          </a:p>
          <a:p>
            <a:r>
              <a:rPr lang="ru-RU" dirty="0" err="1" smtClean="0"/>
              <a:t>Г</a:t>
            </a:r>
            <a:r>
              <a:rPr lang="ru-RU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р</a:t>
            </a:r>
            <a:r>
              <a:rPr lang="ru-RU" dirty="0" err="1" smtClean="0">
                <a:solidFill>
                  <a:srgbClr val="FF0000"/>
                </a:solidFill>
              </a:rPr>
              <a:t>и</a:t>
            </a:r>
            <a:r>
              <a:rPr lang="ru-RU" dirty="0" err="1" smtClean="0"/>
              <a:t>зо́нт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Г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ра́</a:t>
            </a:r>
          </a:p>
          <a:p>
            <a:r>
              <a:rPr lang="ru-RU" dirty="0" err="1" smtClean="0"/>
              <a:t>Г</a:t>
            </a:r>
            <a:r>
              <a:rPr lang="ru-RU" dirty="0" err="1" smtClean="0">
                <a:solidFill>
                  <a:srgbClr val="FF0000"/>
                </a:solidFill>
              </a:rPr>
              <a:t>о́ро</a:t>
            </a:r>
            <a:r>
              <a:rPr lang="ru-RU" dirty="0" err="1" smtClean="0"/>
              <a:t>д</a:t>
            </a:r>
            <a:endParaRPr lang="ru-RU" dirty="0" smtClean="0"/>
          </a:p>
          <a:p>
            <a:r>
              <a:rPr lang="ru-RU" dirty="0" err="1" smtClean="0"/>
              <a:t>Г</a:t>
            </a:r>
            <a:r>
              <a:rPr lang="ru-RU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суда́рство</a:t>
            </a:r>
            <a:endParaRPr lang="ru-RU" dirty="0" smtClean="0"/>
          </a:p>
          <a:p>
            <a:r>
              <a:rPr lang="ru-RU" dirty="0" smtClean="0"/>
              <a:t>Гру</a:t>
            </a:r>
            <a:r>
              <a:rPr lang="ru-RU" dirty="0" smtClean="0">
                <a:solidFill>
                  <a:srgbClr val="FF0000"/>
                </a:solidFill>
              </a:rPr>
              <a:t>пп</a:t>
            </a:r>
            <a:r>
              <a:rPr lang="ru-RU" dirty="0" smtClean="0"/>
              <a:t>а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  <a:hlinkHover r:id="" action="ppaction://hlinkshowjump?jump=firstslide"/>
          </p:cNvPr>
          <p:cNvSpPr/>
          <p:nvPr/>
        </p:nvSpPr>
        <p:spPr>
          <a:xfrm>
            <a:off x="6858016" y="5286388"/>
            <a:ext cx="571504" cy="428628"/>
          </a:xfrm>
          <a:prstGeom prst="actionButtonHom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5143504" y="5286388"/>
            <a:ext cx="571504" cy="428628"/>
          </a:xfrm>
          <a:prstGeom prst="actionButtonBackPreviou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http://www.raskraska.ru/letterrus/butt/a.gif</a:t>
            </a:r>
            <a:r>
              <a:rPr lang="ru-RU" dirty="0" smtClean="0">
                <a:hlinkClick r:id="rId2"/>
              </a:rPr>
              <a:t> - буква</a:t>
            </a:r>
            <a:r>
              <a:rPr lang="ru-RU" dirty="0" smtClean="0"/>
              <a:t> а</a:t>
            </a:r>
          </a:p>
          <a:p>
            <a:r>
              <a:rPr lang="en-US" dirty="0" smtClean="0">
                <a:hlinkClick r:id="rId3"/>
              </a:rPr>
              <a:t>http://www.raskraska.ru/letterrus/butt/b.gif</a:t>
            </a:r>
            <a:r>
              <a:rPr lang="ru-RU" dirty="0" smtClean="0"/>
              <a:t> - буква б</a:t>
            </a:r>
          </a:p>
          <a:p>
            <a:r>
              <a:rPr lang="en-US" dirty="0" smtClean="0">
                <a:hlinkClick r:id="rId4"/>
              </a:rPr>
              <a:t>http://www.raskraska.ru/letterrus/butt/v.gif</a:t>
            </a:r>
            <a:r>
              <a:rPr lang="ru-RU" dirty="0" smtClean="0"/>
              <a:t> - буква в</a:t>
            </a:r>
          </a:p>
          <a:p>
            <a:r>
              <a:rPr lang="en-US" dirty="0" smtClean="0">
                <a:hlinkClick r:id="rId5"/>
              </a:rPr>
              <a:t>http://www.raskraska.ru/letterrus/butt/g.gif</a:t>
            </a:r>
            <a:r>
              <a:rPr lang="ru-RU" dirty="0" smtClean="0"/>
              <a:t> - буква 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дание 7 Кузнецова Н.П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Задание 7 Кузнецова Н.П</Template>
  <TotalTime>24</TotalTime>
  <Words>136</Words>
  <Application>Microsoft PowerPoint</Application>
  <PresentationFormat>Экран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Задание 7 Кузнецова Н.П</vt:lpstr>
      <vt:lpstr>Слайд 1</vt:lpstr>
      <vt:lpstr>Словарные слова</vt:lpstr>
      <vt:lpstr>Слайд 3</vt:lpstr>
      <vt:lpstr>Слайд 4</vt:lpstr>
      <vt:lpstr>Слайд 5</vt:lpstr>
      <vt:lpstr>Слайд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4</cp:revision>
  <cp:lastPrinted>1601-01-01T00:00:00Z</cp:lastPrinted>
  <dcterms:created xsi:type="dcterms:W3CDTF">2012-08-25T11:27:25Z</dcterms:created>
  <dcterms:modified xsi:type="dcterms:W3CDTF">2012-08-25T13:55:06Z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