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78" r:id="rId6"/>
    <p:sldId id="276" r:id="rId7"/>
    <p:sldId id="263" r:id="rId8"/>
    <p:sldId id="274" r:id="rId9"/>
    <p:sldId id="262" r:id="rId10"/>
    <p:sldId id="264" r:id="rId11"/>
    <p:sldId id="265" r:id="rId12"/>
    <p:sldId id="266" r:id="rId13"/>
    <p:sldId id="267" r:id="rId14"/>
    <p:sldId id="272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43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Эффективен ли, по Вашему мнению, материнский капитал?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 - во человек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мне без разницы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</c:ser>
        <c:dLbls/>
        <c:axId val="115429376"/>
        <c:axId val="115430912"/>
      </c:barChart>
      <c:catAx>
        <c:axId val="11542937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5430912"/>
        <c:crosses val="autoZero"/>
        <c:auto val="1"/>
        <c:lblAlgn val="ctr"/>
        <c:lblOffset val="100"/>
      </c:catAx>
      <c:valAx>
        <c:axId val="115430912"/>
        <c:scaling>
          <c:orientation val="minMax"/>
        </c:scaling>
        <c:axPos val="l"/>
        <c:majorGridlines/>
        <c:numFmt formatCode="General" sourceLinked="1"/>
        <c:tickLblPos val="nextTo"/>
        <c:crossAx val="11542937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Как</a:t>
            </a:r>
            <a:r>
              <a:rPr lang="ru-RU" sz="2400" baseline="0" dirty="0"/>
              <a:t> Вы рассматриваете материнский капитал?</a:t>
            </a:r>
            <a:endParaRPr lang="ru-RU" sz="2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 - во человек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«Неплохой бонус», ребенок средство получения денег</c:v>
                </c:pt>
                <c:pt idx="1">
                  <c:v>Хорошая помощь для семьи </c:v>
                </c:pt>
                <c:pt idx="2">
                  <c:v>Мне без разницы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20</c:v>
                </c:pt>
                <c:pt idx="2">
                  <c:v>0</c:v>
                </c:pt>
              </c:numCache>
            </c:numRef>
          </c:val>
        </c:ser>
        <c:dLbls/>
        <c:axId val="126179584"/>
        <c:axId val="126193664"/>
      </c:barChart>
      <c:catAx>
        <c:axId val="12617958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193664"/>
        <c:crosses val="autoZero"/>
        <c:auto val="1"/>
        <c:lblAlgn val="ctr"/>
        <c:lblOffset val="100"/>
      </c:catAx>
      <c:valAx>
        <c:axId val="126193664"/>
        <c:scaling>
          <c:orientation val="minMax"/>
        </c:scaling>
        <c:axPos val="l"/>
        <c:majorGridlines/>
        <c:numFmt formatCode="General" sourceLinked="1"/>
        <c:tickLblPos val="nextTo"/>
        <c:crossAx val="12617958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На что бы Вы потратили материнский капитал?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человек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Улучшение жилищных условий</c:v>
                </c:pt>
                <c:pt idx="1">
                  <c:v>Получение образования ребенком</c:v>
                </c:pt>
                <c:pt idx="2">
                  <c:v>Формирование накопительной части трудовой пенсии</c:v>
                </c:pt>
                <c:pt idx="3">
                  <c:v>Мне без разницы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3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dLbls/>
        <c:axId val="47696896"/>
        <c:axId val="48104192"/>
      </c:barChart>
      <c:catAx>
        <c:axId val="476968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8104192"/>
        <c:crosses val="autoZero"/>
        <c:auto val="1"/>
        <c:lblAlgn val="ctr"/>
        <c:lblOffset val="100"/>
      </c:catAx>
      <c:valAx>
        <c:axId val="48104192"/>
        <c:scaling>
          <c:orientation val="minMax"/>
        </c:scaling>
        <c:axPos val="l"/>
        <c:majorGridlines/>
        <c:numFmt formatCode="General" sourceLinked="1"/>
        <c:tickLblPos val="nextTo"/>
        <c:crossAx val="4769689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7000">
              <a:srgbClr val="7D8496"/>
            </a:gs>
            <a:gs pos="47000">
              <a:srgbClr val="E6E6E6"/>
            </a:gs>
            <a:gs pos="89000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ugopolis.ru/data/mediadb/2383/0000/0124/12420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l_fi" descr="http://svadba-nz.ru/uploads/%D1%81%D0%B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75510"/>
            <a:ext cx="6343650" cy="468249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1052736"/>
            <a:ext cx="8226425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Тема: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99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«Материнский капитал как форма поддержки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семьи и его влияние на уровень рождаемости в г.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Краснотурьинске»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4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60486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 необходимые </a:t>
            </a:r>
            <a:r>
              <a:rPr lang="ru-RU" sz="4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получения материнского </a:t>
            </a:r>
            <a:r>
              <a:rPr lang="ru-RU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капитала:</a:t>
            </a:r>
            <a:endParaRPr lang="ru-RU" sz="4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5651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Документы, удостоверяющие личность, место жительства, гражданство лица, получившего сертификат на материнский капитал. </a:t>
            </a:r>
          </a:p>
          <a:p>
            <a:pPr lvl="1" indent="-5651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Сертификат на материнский капитал.</a:t>
            </a:r>
          </a:p>
          <a:p>
            <a:pPr lvl="1" indent="-5651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Кредитный договор.</a:t>
            </a:r>
          </a:p>
          <a:p>
            <a:pPr lvl="1" indent="-5651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Справку из кредитного учреждения, в которой указана сумма остатка долга по кредиту.</a:t>
            </a:r>
          </a:p>
          <a:p>
            <a:pPr lvl="1" indent="-5651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Свидетельство о государственной регистрации права собственности на жилое помещение, приобретенное с использованием заемных средств. 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23528" y="0"/>
            <a:ext cx="792088" cy="864096"/>
            <a:chOff x="88" y="40"/>
            <a:chExt cx="726" cy="729"/>
          </a:xfrm>
        </p:grpSpPr>
        <p:sp>
          <p:nvSpPr>
            <p:cNvPr id="5" name="Freeform 5"/>
            <p:cNvSpPr>
              <a:spLocks noChangeArrowheads="1"/>
            </p:cNvSpPr>
            <p:nvPr/>
          </p:nvSpPr>
          <p:spPr bwMode="auto">
            <a:xfrm>
              <a:off x="88" y="40"/>
              <a:ext cx="709" cy="560"/>
            </a:xfrm>
            <a:custGeom>
              <a:avLst/>
              <a:gdLst>
                <a:gd name="T0" fmla="*/ 316 w 858"/>
                <a:gd name="T1" fmla="*/ 93 h 676"/>
                <a:gd name="T2" fmla="*/ 290 w 858"/>
                <a:gd name="T3" fmla="*/ 93 h 676"/>
                <a:gd name="T4" fmla="*/ 271 w 858"/>
                <a:gd name="T5" fmla="*/ 75 h 676"/>
                <a:gd name="T6" fmla="*/ 254 w 858"/>
                <a:gd name="T7" fmla="*/ 55 h 676"/>
                <a:gd name="T8" fmla="*/ 230 w 858"/>
                <a:gd name="T9" fmla="*/ 41 h 676"/>
                <a:gd name="T10" fmla="*/ 230 w 858"/>
                <a:gd name="T11" fmla="*/ 5 h 676"/>
                <a:gd name="T12" fmla="*/ 169 w 858"/>
                <a:gd name="T13" fmla="*/ 5 h 676"/>
                <a:gd name="T14" fmla="*/ 169 w 858"/>
                <a:gd name="T15" fmla="*/ 41 h 676"/>
                <a:gd name="T16" fmla="*/ 145 w 858"/>
                <a:gd name="T17" fmla="*/ 55 h 676"/>
                <a:gd name="T18" fmla="*/ 128 w 858"/>
                <a:gd name="T19" fmla="*/ 75 h 676"/>
                <a:gd name="T20" fmla="*/ 109 w 858"/>
                <a:gd name="T21" fmla="*/ 93 h 676"/>
                <a:gd name="T22" fmla="*/ 84 w 858"/>
                <a:gd name="T23" fmla="*/ 93 h 676"/>
                <a:gd name="T24" fmla="*/ 82 w 858"/>
                <a:gd name="T25" fmla="*/ 93 h 676"/>
                <a:gd name="T26" fmla="*/ 65 w 858"/>
                <a:gd name="T27" fmla="*/ 94 h 676"/>
                <a:gd name="T28" fmla="*/ 42 w 858"/>
                <a:gd name="T29" fmla="*/ 103 h 676"/>
                <a:gd name="T30" fmla="*/ 24 w 858"/>
                <a:gd name="T31" fmla="*/ 118 h 676"/>
                <a:gd name="T32" fmla="*/ 10 w 858"/>
                <a:gd name="T33" fmla="*/ 138 h 676"/>
                <a:gd name="T34" fmla="*/ 2 w 858"/>
                <a:gd name="T35" fmla="*/ 161 h 676"/>
                <a:gd name="T36" fmla="*/ 0 w 858"/>
                <a:gd name="T37" fmla="*/ 185 h 676"/>
                <a:gd name="T38" fmla="*/ 5 w 858"/>
                <a:gd name="T39" fmla="*/ 206 h 676"/>
                <a:gd name="T40" fmla="*/ 14 w 858"/>
                <a:gd name="T41" fmla="*/ 225 h 676"/>
                <a:gd name="T42" fmla="*/ 29 w 858"/>
                <a:gd name="T43" fmla="*/ 241 h 676"/>
                <a:gd name="T44" fmla="*/ 47 w 858"/>
                <a:gd name="T45" fmla="*/ 253 h 676"/>
                <a:gd name="T46" fmla="*/ 69 w 858"/>
                <a:gd name="T47" fmla="*/ 259 h 676"/>
                <a:gd name="T48" fmla="*/ 70 w 858"/>
                <a:gd name="T49" fmla="*/ 268 h 676"/>
                <a:gd name="T50" fmla="*/ 70 w 858"/>
                <a:gd name="T51" fmla="*/ 296 h 676"/>
                <a:gd name="T52" fmla="*/ 169 w 858"/>
                <a:gd name="T53" fmla="*/ 296 h 676"/>
                <a:gd name="T54" fmla="*/ 169 w 858"/>
                <a:gd name="T55" fmla="*/ 317 h 676"/>
                <a:gd name="T56" fmla="*/ 230 w 858"/>
                <a:gd name="T57" fmla="*/ 317 h 676"/>
                <a:gd name="T58" fmla="*/ 230 w 858"/>
                <a:gd name="T59" fmla="*/ 296 h 676"/>
                <a:gd name="T60" fmla="*/ 330 w 858"/>
                <a:gd name="T61" fmla="*/ 292 h 676"/>
                <a:gd name="T62" fmla="*/ 330 w 858"/>
                <a:gd name="T63" fmla="*/ 259 h 676"/>
                <a:gd name="T64" fmla="*/ 351 w 858"/>
                <a:gd name="T65" fmla="*/ 253 h 676"/>
                <a:gd name="T66" fmla="*/ 369 w 858"/>
                <a:gd name="T67" fmla="*/ 242 h 676"/>
                <a:gd name="T68" fmla="*/ 383 w 858"/>
                <a:gd name="T69" fmla="*/ 226 h 676"/>
                <a:gd name="T70" fmla="*/ 394 w 858"/>
                <a:gd name="T71" fmla="*/ 207 h 676"/>
                <a:gd name="T72" fmla="*/ 399 w 858"/>
                <a:gd name="T73" fmla="*/ 185 h 676"/>
                <a:gd name="T74" fmla="*/ 398 w 858"/>
                <a:gd name="T75" fmla="*/ 161 h 676"/>
                <a:gd name="T76" fmla="*/ 391 w 858"/>
                <a:gd name="T77" fmla="*/ 138 h 676"/>
                <a:gd name="T78" fmla="*/ 376 w 858"/>
                <a:gd name="T79" fmla="*/ 118 h 676"/>
                <a:gd name="T80" fmla="*/ 359 w 858"/>
                <a:gd name="T81" fmla="*/ 104 h 676"/>
                <a:gd name="T82" fmla="*/ 336 w 858"/>
                <a:gd name="T83" fmla="*/ 94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Freeform 6"/>
            <p:cNvSpPr>
              <a:spLocks noChangeArrowheads="1"/>
            </p:cNvSpPr>
            <p:nvPr/>
          </p:nvSpPr>
          <p:spPr bwMode="auto">
            <a:xfrm>
              <a:off x="111" y="65"/>
              <a:ext cx="663" cy="512"/>
            </a:xfrm>
            <a:custGeom>
              <a:avLst/>
              <a:gdLst>
                <a:gd name="T0" fmla="*/ 258 w 802"/>
                <a:gd name="T1" fmla="*/ 91 h 621"/>
                <a:gd name="T2" fmla="*/ 250 w 802"/>
                <a:gd name="T3" fmla="*/ 72 h 621"/>
                <a:gd name="T4" fmla="*/ 239 w 802"/>
                <a:gd name="T5" fmla="*/ 56 h 621"/>
                <a:gd name="T6" fmla="*/ 222 w 802"/>
                <a:gd name="T7" fmla="*/ 45 h 621"/>
                <a:gd name="T8" fmla="*/ 203 w 802"/>
                <a:gd name="T9" fmla="*/ 37 h 621"/>
                <a:gd name="T10" fmla="*/ 165 w 802"/>
                <a:gd name="T11" fmla="*/ 38 h 621"/>
                <a:gd name="T12" fmla="*/ 147 w 802"/>
                <a:gd name="T13" fmla="*/ 47 h 621"/>
                <a:gd name="T14" fmla="*/ 132 w 802"/>
                <a:gd name="T15" fmla="*/ 60 h 621"/>
                <a:gd name="T16" fmla="*/ 122 w 802"/>
                <a:gd name="T17" fmla="*/ 77 h 621"/>
                <a:gd name="T18" fmla="*/ 73 w 802"/>
                <a:gd name="T19" fmla="*/ 91 h 621"/>
                <a:gd name="T20" fmla="*/ 63 w 802"/>
                <a:gd name="T21" fmla="*/ 91 h 621"/>
                <a:gd name="T22" fmla="*/ 36 w 802"/>
                <a:gd name="T23" fmla="*/ 100 h 621"/>
                <a:gd name="T24" fmla="*/ 16 w 802"/>
                <a:gd name="T25" fmla="*/ 117 h 621"/>
                <a:gd name="T26" fmla="*/ 2 w 802"/>
                <a:gd name="T27" fmla="*/ 140 h 621"/>
                <a:gd name="T28" fmla="*/ 2 w 802"/>
                <a:gd name="T29" fmla="*/ 167 h 621"/>
                <a:gd name="T30" fmla="*/ 7 w 802"/>
                <a:gd name="T31" fmla="*/ 190 h 621"/>
                <a:gd name="T32" fmla="*/ 21 w 802"/>
                <a:gd name="T33" fmla="*/ 209 h 621"/>
                <a:gd name="T34" fmla="*/ 41 w 802"/>
                <a:gd name="T35" fmla="*/ 223 h 621"/>
                <a:gd name="T36" fmla="*/ 58 w 802"/>
                <a:gd name="T37" fmla="*/ 200 h 621"/>
                <a:gd name="T38" fmla="*/ 37 w 802"/>
                <a:gd name="T39" fmla="*/ 186 h 621"/>
                <a:gd name="T40" fmla="*/ 28 w 802"/>
                <a:gd name="T41" fmla="*/ 161 h 621"/>
                <a:gd name="T42" fmla="*/ 31 w 802"/>
                <a:gd name="T43" fmla="*/ 144 h 621"/>
                <a:gd name="T44" fmla="*/ 41 w 802"/>
                <a:gd name="T45" fmla="*/ 131 h 621"/>
                <a:gd name="T46" fmla="*/ 54 w 802"/>
                <a:gd name="T47" fmla="*/ 122 h 621"/>
                <a:gd name="T48" fmla="*/ 70 w 802"/>
                <a:gd name="T49" fmla="*/ 120 h 621"/>
                <a:gd name="T50" fmla="*/ 101 w 802"/>
                <a:gd name="T51" fmla="*/ 265 h 621"/>
                <a:gd name="T52" fmla="*/ 144 w 802"/>
                <a:gd name="T53" fmla="*/ 265 h 621"/>
                <a:gd name="T54" fmla="*/ 163 w 802"/>
                <a:gd name="T55" fmla="*/ 172 h 621"/>
                <a:gd name="T56" fmla="*/ 203 w 802"/>
                <a:gd name="T57" fmla="*/ 175 h 621"/>
                <a:gd name="T58" fmla="*/ 233 w 802"/>
                <a:gd name="T59" fmla="*/ 161 h 621"/>
                <a:gd name="T60" fmla="*/ 303 w 802"/>
                <a:gd name="T61" fmla="*/ 120 h 621"/>
                <a:gd name="T62" fmla="*/ 314 w 802"/>
                <a:gd name="T63" fmla="*/ 120 h 621"/>
                <a:gd name="T64" fmla="*/ 329 w 802"/>
                <a:gd name="T65" fmla="*/ 127 h 621"/>
                <a:gd name="T66" fmla="*/ 340 w 802"/>
                <a:gd name="T67" fmla="*/ 138 h 621"/>
                <a:gd name="T68" fmla="*/ 345 w 802"/>
                <a:gd name="T69" fmla="*/ 152 h 621"/>
                <a:gd name="T70" fmla="*/ 345 w 802"/>
                <a:gd name="T71" fmla="*/ 168 h 621"/>
                <a:gd name="T72" fmla="*/ 339 w 802"/>
                <a:gd name="T73" fmla="*/ 184 h 621"/>
                <a:gd name="T74" fmla="*/ 327 w 802"/>
                <a:gd name="T75" fmla="*/ 195 h 621"/>
                <a:gd name="T76" fmla="*/ 313 w 802"/>
                <a:gd name="T77" fmla="*/ 201 h 621"/>
                <a:gd name="T78" fmla="*/ 274 w 802"/>
                <a:gd name="T79" fmla="*/ 203 h 621"/>
                <a:gd name="T80" fmla="*/ 312 w 802"/>
                <a:gd name="T81" fmla="*/ 230 h 621"/>
                <a:gd name="T82" fmla="*/ 337 w 802"/>
                <a:gd name="T83" fmla="*/ 222 h 621"/>
                <a:gd name="T84" fmla="*/ 359 w 802"/>
                <a:gd name="T85" fmla="*/ 204 h 621"/>
                <a:gd name="T86" fmla="*/ 372 w 802"/>
                <a:gd name="T87" fmla="*/ 181 h 621"/>
                <a:gd name="T88" fmla="*/ 374 w 802"/>
                <a:gd name="T89" fmla="*/ 154 h 621"/>
                <a:gd name="T90" fmla="*/ 367 w 802"/>
                <a:gd name="T91" fmla="*/ 128 h 621"/>
                <a:gd name="T92" fmla="*/ 351 w 802"/>
                <a:gd name="T93" fmla="*/ 107 h 621"/>
                <a:gd name="T94" fmla="*/ 327 w 802"/>
                <a:gd name="T95" fmla="*/ 95 h 621"/>
                <a:gd name="T96" fmla="*/ 170 w 802"/>
                <a:gd name="T97" fmla="*/ 144 h 621"/>
                <a:gd name="T98" fmla="*/ 155 w 802"/>
                <a:gd name="T99" fmla="*/ 134 h 621"/>
                <a:gd name="T100" fmla="*/ 147 w 802"/>
                <a:gd name="T101" fmla="*/ 120 h 621"/>
                <a:gd name="T102" fmla="*/ 150 w 802"/>
                <a:gd name="T103" fmla="*/ 87 h 621"/>
                <a:gd name="T104" fmla="*/ 160 w 802"/>
                <a:gd name="T105" fmla="*/ 74 h 621"/>
                <a:gd name="T106" fmla="*/ 170 w 802"/>
                <a:gd name="T107" fmla="*/ 144 h 621"/>
                <a:gd name="T108" fmla="*/ 214 w 802"/>
                <a:gd name="T109" fmla="*/ 73 h 621"/>
                <a:gd name="T110" fmla="*/ 228 w 802"/>
                <a:gd name="T111" fmla="*/ 94 h 621"/>
                <a:gd name="T112" fmla="*/ 228 w 802"/>
                <a:gd name="T113" fmla="*/ 118 h 621"/>
                <a:gd name="T114" fmla="*/ 214 w 802"/>
                <a:gd name="T115" fmla="*/ 139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Freeform 7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9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6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1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Freeform 8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9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6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1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Freeform 9"/>
            <p:cNvSpPr>
              <a:spLocks noChangeArrowheads="1"/>
            </p:cNvSpPr>
            <p:nvPr/>
          </p:nvSpPr>
          <p:spPr bwMode="auto">
            <a:xfrm>
              <a:off x="583" y="591"/>
              <a:ext cx="231" cy="107"/>
            </a:xfrm>
            <a:custGeom>
              <a:avLst/>
              <a:gdLst>
                <a:gd name="T0" fmla="*/ 129 w 280"/>
                <a:gd name="T1" fmla="*/ 45 h 128"/>
                <a:gd name="T2" fmla="*/ 123 w 280"/>
                <a:gd name="T3" fmla="*/ 43 h 128"/>
                <a:gd name="T4" fmla="*/ 118 w 280"/>
                <a:gd name="T5" fmla="*/ 42 h 128"/>
                <a:gd name="T6" fmla="*/ 112 w 280"/>
                <a:gd name="T7" fmla="*/ 41 h 128"/>
                <a:gd name="T8" fmla="*/ 104 w 280"/>
                <a:gd name="T9" fmla="*/ 42 h 128"/>
                <a:gd name="T10" fmla="*/ 82 w 280"/>
                <a:gd name="T11" fmla="*/ 48 h 128"/>
                <a:gd name="T12" fmla="*/ 42 w 280"/>
                <a:gd name="T13" fmla="*/ 57 h 128"/>
                <a:gd name="T14" fmla="*/ 22 w 280"/>
                <a:gd name="T15" fmla="*/ 62 h 128"/>
                <a:gd name="T16" fmla="*/ 15 w 280"/>
                <a:gd name="T17" fmla="*/ 62 h 128"/>
                <a:gd name="T18" fmla="*/ 8 w 280"/>
                <a:gd name="T19" fmla="*/ 62 h 128"/>
                <a:gd name="T20" fmla="*/ 2 w 280"/>
                <a:gd name="T21" fmla="*/ 59 h 128"/>
                <a:gd name="T22" fmla="*/ 1 w 280"/>
                <a:gd name="T23" fmla="*/ 58 h 128"/>
                <a:gd name="T24" fmla="*/ 1 w 280"/>
                <a:gd name="T25" fmla="*/ 53 h 128"/>
                <a:gd name="T26" fmla="*/ 1 w 280"/>
                <a:gd name="T27" fmla="*/ 48 h 128"/>
                <a:gd name="T28" fmla="*/ 1 w 280"/>
                <a:gd name="T29" fmla="*/ 41 h 128"/>
                <a:gd name="T30" fmla="*/ 1 w 280"/>
                <a:gd name="T31" fmla="*/ 34 h 128"/>
                <a:gd name="T32" fmla="*/ 1 w 280"/>
                <a:gd name="T33" fmla="*/ 28 h 128"/>
                <a:gd name="T34" fmla="*/ 0 w 280"/>
                <a:gd name="T35" fmla="*/ 23 h 128"/>
                <a:gd name="T36" fmla="*/ 0 w 280"/>
                <a:gd name="T37" fmla="*/ 16 h 128"/>
                <a:gd name="T38" fmla="*/ 0 w 280"/>
                <a:gd name="T39" fmla="*/ 9 h 128"/>
                <a:gd name="T40" fmla="*/ 2 w 280"/>
                <a:gd name="T41" fmla="*/ 11 h 128"/>
                <a:gd name="T42" fmla="*/ 8 w 280"/>
                <a:gd name="T43" fmla="*/ 16 h 128"/>
                <a:gd name="T44" fmla="*/ 15 w 280"/>
                <a:gd name="T45" fmla="*/ 19 h 128"/>
                <a:gd name="T46" fmla="*/ 22 w 280"/>
                <a:gd name="T47" fmla="*/ 20 h 128"/>
                <a:gd name="T48" fmla="*/ 27 w 280"/>
                <a:gd name="T49" fmla="*/ 19 h 128"/>
                <a:gd name="T50" fmla="*/ 47 w 280"/>
                <a:gd name="T51" fmla="*/ 14 h 128"/>
                <a:gd name="T52" fmla="*/ 85 w 280"/>
                <a:gd name="T53" fmla="*/ 6 h 128"/>
                <a:gd name="T54" fmla="*/ 106 w 280"/>
                <a:gd name="T55" fmla="*/ 1 h 128"/>
                <a:gd name="T56" fmla="*/ 113 w 280"/>
                <a:gd name="T57" fmla="*/ 1 h 128"/>
                <a:gd name="T58" fmla="*/ 120 w 280"/>
                <a:gd name="T59" fmla="*/ 3 h 128"/>
                <a:gd name="T60" fmla="*/ 123 w 280"/>
                <a:gd name="T61" fmla="*/ 3 h 128"/>
                <a:gd name="T62" fmla="*/ 129 w 280"/>
                <a:gd name="T63" fmla="*/ 6 h 128"/>
                <a:gd name="T64" fmla="*/ 130 w 280"/>
                <a:gd name="T65" fmla="*/ 7 h 128"/>
                <a:gd name="T66" fmla="*/ 130 w 280"/>
                <a:gd name="T67" fmla="*/ 13 h 128"/>
                <a:gd name="T68" fmla="*/ 130 w 280"/>
                <a:gd name="T69" fmla="*/ 22 h 128"/>
                <a:gd name="T70" fmla="*/ 130 w 280"/>
                <a:gd name="T71" fmla="*/ 31 h 128"/>
                <a:gd name="T72" fmla="*/ 130 w 280"/>
                <a:gd name="T73" fmla="*/ 39 h 128"/>
                <a:gd name="T74" fmla="*/ 130 w 280"/>
                <a:gd name="T75" fmla="*/ 45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 noChangeArrowheads="1"/>
            </p:cNvSpPr>
            <p:nvPr/>
          </p:nvSpPr>
          <p:spPr bwMode="auto">
            <a:xfrm>
              <a:off x="583" y="591"/>
              <a:ext cx="231" cy="107"/>
            </a:xfrm>
            <a:custGeom>
              <a:avLst/>
              <a:gdLst>
                <a:gd name="T0" fmla="*/ 129 w 280"/>
                <a:gd name="T1" fmla="*/ 45 h 128"/>
                <a:gd name="T2" fmla="*/ 123 w 280"/>
                <a:gd name="T3" fmla="*/ 43 h 128"/>
                <a:gd name="T4" fmla="*/ 118 w 280"/>
                <a:gd name="T5" fmla="*/ 42 h 128"/>
                <a:gd name="T6" fmla="*/ 112 w 280"/>
                <a:gd name="T7" fmla="*/ 41 h 128"/>
                <a:gd name="T8" fmla="*/ 104 w 280"/>
                <a:gd name="T9" fmla="*/ 42 h 128"/>
                <a:gd name="T10" fmla="*/ 82 w 280"/>
                <a:gd name="T11" fmla="*/ 48 h 128"/>
                <a:gd name="T12" fmla="*/ 42 w 280"/>
                <a:gd name="T13" fmla="*/ 57 h 128"/>
                <a:gd name="T14" fmla="*/ 22 w 280"/>
                <a:gd name="T15" fmla="*/ 62 h 128"/>
                <a:gd name="T16" fmla="*/ 15 w 280"/>
                <a:gd name="T17" fmla="*/ 62 h 128"/>
                <a:gd name="T18" fmla="*/ 8 w 280"/>
                <a:gd name="T19" fmla="*/ 62 h 128"/>
                <a:gd name="T20" fmla="*/ 2 w 280"/>
                <a:gd name="T21" fmla="*/ 59 h 128"/>
                <a:gd name="T22" fmla="*/ 1 w 280"/>
                <a:gd name="T23" fmla="*/ 58 h 128"/>
                <a:gd name="T24" fmla="*/ 1 w 280"/>
                <a:gd name="T25" fmla="*/ 53 h 128"/>
                <a:gd name="T26" fmla="*/ 1 w 280"/>
                <a:gd name="T27" fmla="*/ 48 h 128"/>
                <a:gd name="T28" fmla="*/ 1 w 280"/>
                <a:gd name="T29" fmla="*/ 41 h 128"/>
                <a:gd name="T30" fmla="*/ 1 w 280"/>
                <a:gd name="T31" fmla="*/ 34 h 128"/>
                <a:gd name="T32" fmla="*/ 1 w 280"/>
                <a:gd name="T33" fmla="*/ 28 h 128"/>
                <a:gd name="T34" fmla="*/ 0 w 280"/>
                <a:gd name="T35" fmla="*/ 23 h 128"/>
                <a:gd name="T36" fmla="*/ 0 w 280"/>
                <a:gd name="T37" fmla="*/ 16 h 128"/>
                <a:gd name="T38" fmla="*/ 0 w 280"/>
                <a:gd name="T39" fmla="*/ 9 h 128"/>
                <a:gd name="T40" fmla="*/ 2 w 280"/>
                <a:gd name="T41" fmla="*/ 11 h 128"/>
                <a:gd name="T42" fmla="*/ 8 w 280"/>
                <a:gd name="T43" fmla="*/ 16 h 128"/>
                <a:gd name="T44" fmla="*/ 15 w 280"/>
                <a:gd name="T45" fmla="*/ 19 h 128"/>
                <a:gd name="T46" fmla="*/ 22 w 280"/>
                <a:gd name="T47" fmla="*/ 20 h 128"/>
                <a:gd name="T48" fmla="*/ 27 w 280"/>
                <a:gd name="T49" fmla="*/ 19 h 128"/>
                <a:gd name="T50" fmla="*/ 47 w 280"/>
                <a:gd name="T51" fmla="*/ 14 h 128"/>
                <a:gd name="T52" fmla="*/ 85 w 280"/>
                <a:gd name="T53" fmla="*/ 6 h 128"/>
                <a:gd name="T54" fmla="*/ 106 w 280"/>
                <a:gd name="T55" fmla="*/ 1 h 128"/>
                <a:gd name="T56" fmla="*/ 113 w 280"/>
                <a:gd name="T57" fmla="*/ 1 h 128"/>
                <a:gd name="T58" fmla="*/ 120 w 280"/>
                <a:gd name="T59" fmla="*/ 3 h 128"/>
                <a:gd name="T60" fmla="*/ 123 w 280"/>
                <a:gd name="T61" fmla="*/ 3 h 128"/>
                <a:gd name="T62" fmla="*/ 129 w 280"/>
                <a:gd name="T63" fmla="*/ 6 h 128"/>
                <a:gd name="T64" fmla="*/ 130 w 280"/>
                <a:gd name="T65" fmla="*/ 7 h 128"/>
                <a:gd name="T66" fmla="*/ 130 w 280"/>
                <a:gd name="T67" fmla="*/ 13 h 128"/>
                <a:gd name="T68" fmla="*/ 130 w 280"/>
                <a:gd name="T69" fmla="*/ 22 h 128"/>
                <a:gd name="T70" fmla="*/ 130 w 280"/>
                <a:gd name="T71" fmla="*/ 31 h 128"/>
                <a:gd name="T72" fmla="*/ 130 w 280"/>
                <a:gd name="T73" fmla="*/ 39 h 128"/>
                <a:gd name="T74" fmla="*/ 130 w 280"/>
                <a:gd name="T75" fmla="*/ 45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5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17 h 130"/>
                <a:gd name="T64" fmla="*/ 129 w 279"/>
                <a:gd name="T65" fmla="*/ 22 h 130"/>
                <a:gd name="T66" fmla="*/ 129 w 279"/>
                <a:gd name="T67" fmla="*/ 29 h 130"/>
                <a:gd name="T68" fmla="*/ 129 w 279"/>
                <a:gd name="T69" fmla="*/ 37 h 130"/>
                <a:gd name="T70" fmla="*/ 129 w 279"/>
                <a:gd name="T71" fmla="*/ 4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5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17 h 130"/>
                <a:gd name="T64" fmla="*/ 129 w 279"/>
                <a:gd name="T65" fmla="*/ 22 h 130"/>
                <a:gd name="T66" fmla="*/ 129 w 279"/>
                <a:gd name="T67" fmla="*/ 29 h 130"/>
                <a:gd name="T68" fmla="*/ 129 w 279"/>
                <a:gd name="T69" fmla="*/ 37 h 130"/>
                <a:gd name="T70" fmla="*/ 129 w 279"/>
                <a:gd name="T71" fmla="*/ 4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7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5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0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7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5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0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15"/>
            <p:cNvSpPr>
              <a:spLocks noChangeArrowheads="1"/>
            </p:cNvSpPr>
            <p:nvPr/>
          </p:nvSpPr>
          <p:spPr bwMode="auto">
            <a:xfrm>
              <a:off x="583" y="593"/>
              <a:ext cx="231" cy="106"/>
            </a:xfrm>
            <a:custGeom>
              <a:avLst/>
              <a:gdLst>
                <a:gd name="T0" fmla="*/ 129 w 280"/>
                <a:gd name="T1" fmla="*/ 44 h 127"/>
                <a:gd name="T2" fmla="*/ 123 w 280"/>
                <a:gd name="T3" fmla="*/ 43 h 127"/>
                <a:gd name="T4" fmla="*/ 118 w 280"/>
                <a:gd name="T5" fmla="*/ 41 h 127"/>
                <a:gd name="T6" fmla="*/ 112 w 280"/>
                <a:gd name="T7" fmla="*/ 40 h 127"/>
                <a:gd name="T8" fmla="*/ 104 w 280"/>
                <a:gd name="T9" fmla="*/ 41 h 127"/>
                <a:gd name="T10" fmla="*/ 82 w 280"/>
                <a:gd name="T11" fmla="*/ 47 h 127"/>
                <a:gd name="T12" fmla="*/ 42 w 280"/>
                <a:gd name="T13" fmla="*/ 56 h 127"/>
                <a:gd name="T14" fmla="*/ 22 w 280"/>
                <a:gd name="T15" fmla="*/ 61 h 127"/>
                <a:gd name="T16" fmla="*/ 15 w 280"/>
                <a:gd name="T17" fmla="*/ 61 h 127"/>
                <a:gd name="T18" fmla="*/ 8 w 280"/>
                <a:gd name="T19" fmla="*/ 61 h 127"/>
                <a:gd name="T20" fmla="*/ 2 w 280"/>
                <a:gd name="T21" fmla="*/ 58 h 127"/>
                <a:gd name="T22" fmla="*/ 1 w 280"/>
                <a:gd name="T23" fmla="*/ 56 h 127"/>
                <a:gd name="T24" fmla="*/ 1 w 280"/>
                <a:gd name="T25" fmla="*/ 50 h 127"/>
                <a:gd name="T26" fmla="*/ 1 w 280"/>
                <a:gd name="T27" fmla="*/ 41 h 127"/>
                <a:gd name="T28" fmla="*/ 1 w 280"/>
                <a:gd name="T29" fmla="*/ 33 h 127"/>
                <a:gd name="T30" fmla="*/ 1 w 280"/>
                <a:gd name="T31" fmla="*/ 28 h 127"/>
                <a:gd name="T32" fmla="*/ 1 w 280"/>
                <a:gd name="T33" fmla="*/ 23 h 127"/>
                <a:gd name="T34" fmla="*/ 0 w 280"/>
                <a:gd name="T35" fmla="*/ 15 h 127"/>
                <a:gd name="T36" fmla="*/ 0 w 280"/>
                <a:gd name="T37" fmla="*/ 9 h 127"/>
                <a:gd name="T38" fmla="*/ 2 w 280"/>
                <a:gd name="T39" fmla="*/ 10 h 127"/>
                <a:gd name="T40" fmla="*/ 8 w 280"/>
                <a:gd name="T41" fmla="*/ 16 h 127"/>
                <a:gd name="T42" fmla="*/ 15 w 280"/>
                <a:gd name="T43" fmla="*/ 19 h 127"/>
                <a:gd name="T44" fmla="*/ 22 w 280"/>
                <a:gd name="T45" fmla="*/ 19 h 127"/>
                <a:gd name="T46" fmla="*/ 27 w 280"/>
                <a:gd name="T47" fmla="*/ 19 h 127"/>
                <a:gd name="T48" fmla="*/ 47 w 280"/>
                <a:gd name="T49" fmla="*/ 13 h 127"/>
                <a:gd name="T50" fmla="*/ 85 w 280"/>
                <a:gd name="T51" fmla="*/ 5 h 127"/>
                <a:gd name="T52" fmla="*/ 106 w 280"/>
                <a:gd name="T53" fmla="*/ 0 h 127"/>
                <a:gd name="T54" fmla="*/ 113 w 280"/>
                <a:gd name="T55" fmla="*/ 0 h 127"/>
                <a:gd name="T56" fmla="*/ 120 w 280"/>
                <a:gd name="T57" fmla="*/ 2 h 127"/>
                <a:gd name="T58" fmla="*/ 123 w 280"/>
                <a:gd name="T59" fmla="*/ 3 h 127"/>
                <a:gd name="T60" fmla="*/ 129 w 280"/>
                <a:gd name="T61" fmla="*/ 5 h 127"/>
                <a:gd name="T62" fmla="*/ 130 w 280"/>
                <a:gd name="T63" fmla="*/ 6 h 127"/>
                <a:gd name="T64" fmla="*/ 130 w 280"/>
                <a:gd name="T65" fmla="*/ 13 h 127"/>
                <a:gd name="T66" fmla="*/ 130 w 280"/>
                <a:gd name="T67" fmla="*/ 20 h 127"/>
                <a:gd name="T68" fmla="*/ 130 w 280"/>
                <a:gd name="T69" fmla="*/ 30 h 127"/>
                <a:gd name="T70" fmla="*/ 130 w 280"/>
                <a:gd name="T71" fmla="*/ 38 h 127"/>
                <a:gd name="T72" fmla="*/ 130 w 280"/>
                <a:gd name="T73" fmla="*/ 44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16"/>
            <p:cNvSpPr>
              <a:spLocks noChangeArrowheads="1"/>
            </p:cNvSpPr>
            <p:nvPr/>
          </p:nvSpPr>
          <p:spPr bwMode="auto">
            <a:xfrm>
              <a:off x="583" y="593"/>
              <a:ext cx="231" cy="106"/>
            </a:xfrm>
            <a:custGeom>
              <a:avLst/>
              <a:gdLst>
                <a:gd name="T0" fmla="*/ 129 w 280"/>
                <a:gd name="T1" fmla="*/ 44 h 127"/>
                <a:gd name="T2" fmla="*/ 123 w 280"/>
                <a:gd name="T3" fmla="*/ 43 h 127"/>
                <a:gd name="T4" fmla="*/ 118 w 280"/>
                <a:gd name="T5" fmla="*/ 41 h 127"/>
                <a:gd name="T6" fmla="*/ 112 w 280"/>
                <a:gd name="T7" fmla="*/ 40 h 127"/>
                <a:gd name="T8" fmla="*/ 104 w 280"/>
                <a:gd name="T9" fmla="*/ 41 h 127"/>
                <a:gd name="T10" fmla="*/ 82 w 280"/>
                <a:gd name="T11" fmla="*/ 47 h 127"/>
                <a:gd name="T12" fmla="*/ 42 w 280"/>
                <a:gd name="T13" fmla="*/ 56 h 127"/>
                <a:gd name="T14" fmla="*/ 22 w 280"/>
                <a:gd name="T15" fmla="*/ 61 h 127"/>
                <a:gd name="T16" fmla="*/ 15 w 280"/>
                <a:gd name="T17" fmla="*/ 61 h 127"/>
                <a:gd name="T18" fmla="*/ 8 w 280"/>
                <a:gd name="T19" fmla="*/ 61 h 127"/>
                <a:gd name="T20" fmla="*/ 2 w 280"/>
                <a:gd name="T21" fmla="*/ 58 h 127"/>
                <a:gd name="T22" fmla="*/ 1 w 280"/>
                <a:gd name="T23" fmla="*/ 56 h 127"/>
                <a:gd name="T24" fmla="*/ 1 w 280"/>
                <a:gd name="T25" fmla="*/ 50 h 127"/>
                <a:gd name="T26" fmla="*/ 1 w 280"/>
                <a:gd name="T27" fmla="*/ 41 h 127"/>
                <a:gd name="T28" fmla="*/ 1 w 280"/>
                <a:gd name="T29" fmla="*/ 33 h 127"/>
                <a:gd name="T30" fmla="*/ 1 w 280"/>
                <a:gd name="T31" fmla="*/ 28 h 127"/>
                <a:gd name="T32" fmla="*/ 1 w 280"/>
                <a:gd name="T33" fmla="*/ 23 h 127"/>
                <a:gd name="T34" fmla="*/ 0 w 280"/>
                <a:gd name="T35" fmla="*/ 15 h 127"/>
                <a:gd name="T36" fmla="*/ 0 w 280"/>
                <a:gd name="T37" fmla="*/ 9 h 127"/>
                <a:gd name="T38" fmla="*/ 2 w 280"/>
                <a:gd name="T39" fmla="*/ 10 h 127"/>
                <a:gd name="T40" fmla="*/ 8 w 280"/>
                <a:gd name="T41" fmla="*/ 16 h 127"/>
                <a:gd name="T42" fmla="*/ 15 w 280"/>
                <a:gd name="T43" fmla="*/ 19 h 127"/>
                <a:gd name="T44" fmla="*/ 22 w 280"/>
                <a:gd name="T45" fmla="*/ 19 h 127"/>
                <a:gd name="T46" fmla="*/ 27 w 280"/>
                <a:gd name="T47" fmla="*/ 19 h 127"/>
                <a:gd name="T48" fmla="*/ 47 w 280"/>
                <a:gd name="T49" fmla="*/ 13 h 127"/>
                <a:gd name="T50" fmla="*/ 85 w 280"/>
                <a:gd name="T51" fmla="*/ 5 h 127"/>
                <a:gd name="T52" fmla="*/ 106 w 280"/>
                <a:gd name="T53" fmla="*/ 0 h 127"/>
                <a:gd name="T54" fmla="*/ 113 w 280"/>
                <a:gd name="T55" fmla="*/ 0 h 127"/>
                <a:gd name="T56" fmla="*/ 120 w 280"/>
                <a:gd name="T57" fmla="*/ 2 h 127"/>
                <a:gd name="T58" fmla="*/ 123 w 280"/>
                <a:gd name="T59" fmla="*/ 3 h 127"/>
                <a:gd name="T60" fmla="*/ 129 w 280"/>
                <a:gd name="T61" fmla="*/ 5 h 127"/>
                <a:gd name="T62" fmla="*/ 130 w 280"/>
                <a:gd name="T63" fmla="*/ 6 h 127"/>
                <a:gd name="T64" fmla="*/ 130 w 280"/>
                <a:gd name="T65" fmla="*/ 13 h 127"/>
                <a:gd name="T66" fmla="*/ 130 w 280"/>
                <a:gd name="T67" fmla="*/ 20 h 127"/>
                <a:gd name="T68" fmla="*/ 130 w 280"/>
                <a:gd name="T69" fmla="*/ 30 h 127"/>
                <a:gd name="T70" fmla="*/ 130 w 280"/>
                <a:gd name="T71" fmla="*/ 38 h 127"/>
                <a:gd name="T72" fmla="*/ 130 w 280"/>
                <a:gd name="T73" fmla="*/ 44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Freeform 17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4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20 h 130"/>
                <a:gd name="T64" fmla="*/ 129 w 279"/>
                <a:gd name="T65" fmla="*/ 29 h 130"/>
                <a:gd name="T66" fmla="*/ 129 w 279"/>
                <a:gd name="T67" fmla="*/ 36 h 130"/>
                <a:gd name="T68" fmla="*/ 129 w 279"/>
                <a:gd name="T69" fmla="*/ 42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Freeform 18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4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20 h 130"/>
                <a:gd name="T64" fmla="*/ 129 w 279"/>
                <a:gd name="T65" fmla="*/ 29 h 130"/>
                <a:gd name="T66" fmla="*/ 129 w 279"/>
                <a:gd name="T67" fmla="*/ 36 h 130"/>
                <a:gd name="T68" fmla="*/ 129 w 279"/>
                <a:gd name="T69" fmla="*/ 42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Freeform 19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6 w 633"/>
                <a:gd name="T1" fmla="*/ 45 h 204"/>
                <a:gd name="T2" fmla="*/ 291 w 633"/>
                <a:gd name="T3" fmla="*/ 41 h 204"/>
                <a:gd name="T4" fmla="*/ 282 w 633"/>
                <a:gd name="T5" fmla="*/ 41 h 204"/>
                <a:gd name="T6" fmla="*/ 257 w 633"/>
                <a:gd name="T7" fmla="*/ 46 h 204"/>
                <a:gd name="T8" fmla="*/ 193 w 633"/>
                <a:gd name="T9" fmla="*/ 59 h 204"/>
                <a:gd name="T10" fmla="*/ 120 w 633"/>
                <a:gd name="T11" fmla="*/ 75 h 204"/>
                <a:gd name="T12" fmla="*/ 54 w 633"/>
                <a:gd name="T13" fmla="*/ 89 h 204"/>
                <a:gd name="T14" fmla="*/ 24 w 633"/>
                <a:gd name="T15" fmla="*/ 95 h 204"/>
                <a:gd name="T16" fmla="*/ 18 w 633"/>
                <a:gd name="T17" fmla="*/ 96 h 204"/>
                <a:gd name="T18" fmla="*/ 12 w 633"/>
                <a:gd name="T19" fmla="*/ 95 h 204"/>
                <a:gd name="T20" fmla="*/ 5 w 633"/>
                <a:gd name="T21" fmla="*/ 94 h 204"/>
                <a:gd name="T22" fmla="*/ 1 w 633"/>
                <a:gd name="T23" fmla="*/ 92 h 204"/>
                <a:gd name="T24" fmla="*/ 0 w 633"/>
                <a:gd name="T25" fmla="*/ 89 h 204"/>
                <a:gd name="T26" fmla="*/ 0 w 633"/>
                <a:gd name="T27" fmla="*/ 78 h 204"/>
                <a:gd name="T28" fmla="*/ 0 w 633"/>
                <a:gd name="T29" fmla="*/ 70 h 204"/>
                <a:gd name="T30" fmla="*/ 0 w 633"/>
                <a:gd name="T31" fmla="*/ 65 h 204"/>
                <a:gd name="T32" fmla="*/ 0 w 633"/>
                <a:gd name="T33" fmla="*/ 57 h 204"/>
                <a:gd name="T34" fmla="*/ 0 w 633"/>
                <a:gd name="T35" fmla="*/ 51 h 204"/>
                <a:gd name="T36" fmla="*/ 1 w 633"/>
                <a:gd name="T37" fmla="*/ 50 h 204"/>
                <a:gd name="T38" fmla="*/ 5 w 633"/>
                <a:gd name="T39" fmla="*/ 51 h 204"/>
                <a:gd name="T40" fmla="*/ 10 w 633"/>
                <a:gd name="T41" fmla="*/ 53 h 204"/>
                <a:gd name="T42" fmla="*/ 17 w 633"/>
                <a:gd name="T43" fmla="*/ 54 h 204"/>
                <a:gd name="T44" fmla="*/ 25 w 633"/>
                <a:gd name="T45" fmla="*/ 54 h 204"/>
                <a:gd name="T46" fmla="*/ 34 w 633"/>
                <a:gd name="T47" fmla="*/ 51 h 204"/>
                <a:gd name="T48" fmla="*/ 70 w 633"/>
                <a:gd name="T49" fmla="*/ 44 h 204"/>
                <a:gd name="T50" fmla="*/ 146 w 633"/>
                <a:gd name="T51" fmla="*/ 28 h 204"/>
                <a:gd name="T52" fmla="*/ 219 w 633"/>
                <a:gd name="T53" fmla="*/ 12 h 204"/>
                <a:gd name="T54" fmla="*/ 268 w 633"/>
                <a:gd name="T55" fmla="*/ 2 h 204"/>
                <a:gd name="T56" fmla="*/ 276 w 633"/>
                <a:gd name="T57" fmla="*/ 1 h 204"/>
                <a:gd name="T58" fmla="*/ 282 w 633"/>
                <a:gd name="T59" fmla="*/ 0 h 204"/>
                <a:gd name="T60" fmla="*/ 291 w 633"/>
                <a:gd name="T61" fmla="*/ 2 h 204"/>
                <a:gd name="T62" fmla="*/ 296 w 633"/>
                <a:gd name="T63" fmla="*/ 8 h 204"/>
                <a:gd name="T64" fmla="*/ 297 w 633"/>
                <a:gd name="T65" fmla="*/ 10 h 204"/>
                <a:gd name="T66" fmla="*/ 297 w 633"/>
                <a:gd name="T67" fmla="*/ 15 h 204"/>
                <a:gd name="T68" fmla="*/ 297 w 633"/>
                <a:gd name="T69" fmla="*/ 20 h 204"/>
                <a:gd name="T70" fmla="*/ 297 w 633"/>
                <a:gd name="T71" fmla="*/ 23 h 204"/>
                <a:gd name="T72" fmla="*/ 296 w 633"/>
                <a:gd name="T73" fmla="*/ 28 h 204"/>
                <a:gd name="T74" fmla="*/ 296 w 633"/>
                <a:gd name="T75" fmla="*/ 32 h 204"/>
                <a:gd name="T76" fmla="*/ 296 w 633"/>
                <a:gd name="T77" fmla="*/ 39 h 204"/>
                <a:gd name="T78" fmla="*/ 296 w 633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Freeform 20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6 w 633"/>
                <a:gd name="T1" fmla="*/ 45 h 204"/>
                <a:gd name="T2" fmla="*/ 291 w 633"/>
                <a:gd name="T3" fmla="*/ 41 h 204"/>
                <a:gd name="T4" fmla="*/ 282 w 633"/>
                <a:gd name="T5" fmla="*/ 41 h 204"/>
                <a:gd name="T6" fmla="*/ 257 w 633"/>
                <a:gd name="T7" fmla="*/ 46 h 204"/>
                <a:gd name="T8" fmla="*/ 193 w 633"/>
                <a:gd name="T9" fmla="*/ 59 h 204"/>
                <a:gd name="T10" fmla="*/ 120 w 633"/>
                <a:gd name="T11" fmla="*/ 75 h 204"/>
                <a:gd name="T12" fmla="*/ 54 w 633"/>
                <a:gd name="T13" fmla="*/ 89 h 204"/>
                <a:gd name="T14" fmla="*/ 24 w 633"/>
                <a:gd name="T15" fmla="*/ 95 h 204"/>
                <a:gd name="T16" fmla="*/ 18 w 633"/>
                <a:gd name="T17" fmla="*/ 96 h 204"/>
                <a:gd name="T18" fmla="*/ 12 w 633"/>
                <a:gd name="T19" fmla="*/ 95 h 204"/>
                <a:gd name="T20" fmla="*/ 5 w 633"/>
                <a:gd name="T21" fmla="*/ 94 h 204"/>
                <a:gd name="T22" fmla="*/ 1 w 633"/>
                <a:gd name="T23" fmla="*/ 92 h 204"/>
                <a:gd name="T24" fmla="*/ 0 w 633"/>
                <a:gd name="T25" fmla="*/ 89 h 204"/>
                <a:gd name="T26" fmla="*/ 0 w 633"/>
                <a:gd name="T27" fmla="*/ 78 h 204"/>
                <a:gd name="T28" fmla="*/ 0 w 633"/>
                <a:gd name="T29" fmla="*/ 70 h 204"/>
                <a:gd name="T30" fmla="*/ 0 w 633"/>
                <a:gd name="T31" fmla="*/ 65 h 204"/>
                <a:gd name="T32" fmla="*/ 0 w 633"/>
                <a:gd name="T33" fmla="*/ 57 h 204"/>
                <a:gd name="T34" fmla="*/ 0 w 633"/>
                <a:gd name="T35" fmla="*/ 51 h 204"/>
                <a:gd name="T36" fmla="*/ 1 w 633"/>
                <a:gd name="T37" fmla="*/ 50 h 204"/>
                <a:gd name="T38" fmla="*/ 5 w 633"/>
                <a:gd name="T39" fmla="*/ 51 h 204"/>
                <a:gd name="T40" fmla="*/ 10 w 633"/>
                <a:gd name="T41" fmla="*/ 53 h 204"/>
                <a:gd name="T42" fmla="*/ 17 w 633"/>
                <a:gd name="T43" fmla="*/ 54 h 204"/>
                <a:gd name="T44" fmla="*/ 25 w 633"/>
                <a:gd name="T45" fmla="*/ 54 h 204"/>
                <a:gd name="T46" fmla="*/ 34 w 633"/>
                <a:gd name="T47" fmla="*/ 51 h 204"/>
                <a:gd name="T48" fmla="*/ 70 w 633"/>
                <a:gd name="T49" fmla="*/ 44 h 204"/>
                <a:gd name="T50" fmla="*/ 146 w 633"/>
                <a:gd name="T51" fmla="*/ 28 h 204"/>
                <a:gd name="T52" fmla="*/ 219 w 633"/>
                <a:gd name="T53" fmla="*/ 12 h 204"/>
                <a:gd name="T54" fmla="*/ 268 w 633"/>
                <a:gd name="T55" fmla="*/ 2 h 204"/>
                <a:gd name="T56" fmla="*/ 276 w 633"/>
                <a:gd name="T57" fmla="*/ 1 h 204"/>
                <a:gd name="T58" fmla="*/ 282 w 633"/>
                <a:gd name="T59" fmla="*/ 0 h 204"/>
                <a:gd name="T60" fmla="*/ 291 w 633"/>
                <a:gd name="T61" fmla="*/ 2 h 204"/>
                <a:gd name="T62" fmla="*/ 296 w 633"/>
                <a:gd name="T63" fmla="*/ 8 h 204"/>
                <a:gd name="T64" fmla="*/ 297 w 633"/>
                <a:gd name="T65" fmla="*/ 10 h 204"/>
                <a:gd name="T66" fmla="*/ 297 w 633"/>
                <a:gd name="T67" fmla="*/ 15 h 204"/>
                <a:gd name="T68" fmla="*/ 297 w 633"/>
                <a:gd name="T69" fmla="*/ 20 h 204"/>
                <a:gd name="T70" fmla="*/ 297 w 633"/>
                <a:gd name="T71" fmla="*/ 23 h 204"/>
                <a:gd name="T72" fmla="*/ 296 w 633"/>
                <a:gd name="T73" fmla="*/ 28 h 204"/>
                <a:gd name="T74" fmla="*/ 296 w 633"/>
                <a:gd name="T75" fmla="*/ 32 h 204"/>
                <a:gd name="T76" fmla="*/ 296 w 633"/>
                <a:gd name="T77" fmla="*/ 39 h 204"/>
                <a:gd name="T78" fmla="*/ 296 w 633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149" y="521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8 h 207"/>
                <a:gd name="T16" fmla="*/ 25 w 632"/>
                <a:gd name="T17" fmla="*/ 93 h 207"/>
                <a:gd name="T18" fmla="*/ 17 w 632"/>
                <a:gd name="T19" fmla="*/ 94 h 207"/>
                <a:gd name="T20" fmla="*/ 12 w 632"/>
                <a:gd name="T21" fmla="*/ 94 h 207"/>
                <a:gd name="T22" fmla="*/ 6 w 632"/>
                <a:gd name="T23" fmla="*/ 93 h 207"/>
                <a:gd name="T24" fmla="*/ 1 w 632"/>
                <a:gd name="T25" fmla="*/ 90 h 207"/>
                <a:gd name="T26" fmla="*/ 0 w 632"/>
                <a:gd name="T27" fmla="*/ 90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67 h 207"/>
                <a:gd name="T34" fmla="*/ 0 w 632"/>
                <a:gd name="T35" fmla="*/ 62 h 207"/>
                <a:gd name="T36" fmla="*/ 0 w 632"/>
                <a:gd name="T37" fmla="*/ 56 h 207"/>
                <a:gd name="T38" fmla="*/ 0 w 632"/>
                <a:gd name="T39" fmla="*/ 51 h 207"/>
                <a:gd name="T40" fmla="*/ 1 w 632"/>
                <a:gd name="T41" fmla="*/ 50 h 207"/>
                <a:gd name="T42" fmla="*/ 5 w 632"/>
                <a:gd name="T43" fmla="*/ 52 h 207"/>
                <a:gd name="T44" fmla="*/ 12 w 632"/>
                <a:gd name="T45" fmla="*/ 54 h 207"/>
                <a:gd name="T46" fmla="*/ 17 w 632"/>
                <a:gd name="T47" fmla="*/ 54 h 207"/>
                <a:gd name="T48" fmla="*/ 24 w 632"/>
                <a:gd name="T49" fmla="*/ 54 h 207"/>
                <a:gd name="T50" fmla="*/ 53 w 632"/>
                <a:gd name="T51" fmla="*/ 47 h 207"/>
                <a:gd name="T52" fmla="*/ 119 w 632"/>
                <a:gd name="T53" fmla="*/ 34 h 207"/>
                <a:gd name="T54" fmla="*/ 192 w 632"/>
                <a:gd name="T55" fmla="*/ 19 h 207"/>
                <a:gd name="T56" fmla="*/ 254 w 632"/>
                <a:gd name="T57" fmla="*/ 6 h 207"/>
                <a:gd name="T58" fmla="*/ 280 w 632"/>
                <a:gd name="T59" fmla="*/ 1 h 207"/>
                <a:gd name="T60" fmla="*/ 287 w 632"/>
                <a:gd name="T61" fmla="*/ 2 h 207"/>
                <a:gd name="T62" fmla="*/ 293 w 632"/>
                <a:gd name="T63" fmla="*/ 4 h 207"/>
                <a:gd name="T64" fmla="*/ 294 w 632"/>
                <a:gd name="T65" fmla="*/ 7 h 207"/>
                <a:gd name="T66" fmla="*/ 294 w 632"/>
                <a:gd name="T67" fmla="*/ 15 h 207"/>
                <a:gd name="T68" fmla="*/ 294 w 632"/>
                <a:gd name="T69" fmla="*/ 20 h 207"/>
                <a:gd name="T70" fmla="*/ 294 w 632"/>
                <a:gd name="T71" fmla="*/ 25 h 207"/>
                <a:gd name="T72" fmla="*/ 294 w 632"/>
                <a:gd name="T73" fmla="*/ 32 h 207"/>
                <a:gd name="T74" fmla="*/ 294 w 632"/>
                <a:gd name="T75" fmla="*/ 39 h 207"/>
                <a:gd name="T76" fmla="*/ 294 w 632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22"/>
            <p:cNvSpPr>
              <a:spLocks noChangeArrowheads="1"/>
            </p:cNvSpPr>
            <p:nvPr/>
          </p:nvSpPr>
          <p:spPr bwMode="auto">
            <a:xfrm>
              <a:off x="149" y="521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8 h 207"/>
                <a:gd name="T16" fmla="*/ 25 w 632"/>
                <a:gd name="T17" fmla="*/ 93 h 207"/>
                <a:gd name="T18" fmla="*/ 17 w 632"/>
                <a:gd name="T19" fmla="*/ 94 h 207"/>
                <a:gd name="T20" fmla="*/ 12 w 632"/>
                <a:gd name="T21" fmla="*/ 94 h 207"/>
                <a:gd name="T22" fmla="*/ 6 w 632"/>
                <a:gd name="T23" fmla="*/ 93 h 207"/>
                <a:gd name="T24" fmla="*/ 1 w 632"/>
                <a:gd name="T25" fmla="*/ 90 h 207"/>
                <a:gd name="T26" fmla="*/ 0 w 632"/>
                <a:gd name="T27" fmla="*/ 90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67 h 207"/>
                <a:gd name="T34" fmla="*/ 0 w 632"/>
                <a:gd name="T35" fmla="*/ 62 h 207"/>
                <a:gd name="T36" fmla="*/ 0 w 632"/>
                <a:gd name="T37" fmla="*/ 56 h 207"/>
                <a:gd name="T38" fmla="*/ 0 w 632"/>
                <a:gd name="T39" fmla="*/ 51 h 207"/>
                <a:gd name="T40" fmla="*/ 1 w 632"/>
                <a:gd name="T41" fmla="*/ 50 h 207"/>
                <a:gd name="T42" fmla="*/ 5 w 632"/>
                <a:gd name="T43" fmla="*/ 52 h 207"/>
                <a:gd name="T44" fmla="*/ 12 w 632"/>
                <a:gd name="T45" fmla="*/ 54 h 207"/>
                <a:gd name="T46" fmla="*/ 17 w 632"/>
                <a:gd name="T47" fmla="*/ 54 h 207"/>
                <a:gd name="T48" fmla="*/ 24 w 632"/>
                <a:gd name="T49" fmla="*/ 54 h 207"/>
                <a:gd name="T50" fmla="*/ 53 w 632"/>
                <a:gd name="T51" fmla="*/ 47 h 207"/>
                <a:gd name="T52" fmla="*/ 119 w 632"/>
                <a:gd name="T53" fmla="*/ 34 h 207"/>
                <a:gd name="T54" fmla="*/ 192 w 632"/>
                <a:gd name="T55" fmla="*/ 19 h 207"/>
                <a:gd name="T56" fmla="*/ 254 w 632"/>
                <a:gd name="T57" fmla="*/ 6 h 207"/>
                <a:gd name="T58" fmla="*/ 280 w 632"/>
                <a:gd name="T59" fmla="*/ 1 h 207"/>
                <a:gd name="T60" fmla="*/ 287 w 632"/>
                <a:gd name="T61" fmla="*/ 2 h 207"/>
                <a:gd name="T62" fmla="*/ 293 w 632"/>
                <a:gd name="T63" fmla="*/ 4 h 207"/>
                <a:gd name="T64" fmla="*/ 294 w 632"/>
                <a:gd name="T65" fmla="*/ 7 h 207"/>
                <a:gd name="T66" fmla="*/ 294 w 632"/>
                <a:gd name="T67" fmla="*/ 15 h 207"/>
                <a:gd name="T68" fmla="*/ 294 w 632"/>
                <a:gd name="T69" fmla="*/ 20 h 207"/>
                <a:gd name="T70" fmla="*/ 294 w 632"/>
                <a:gd name="T71" fmla="*/ 25 h 207"/>
                <a:gd name="T72" fmla="*/ 294 w 632"/>
                <a:gd name="T73" fmla="*/ 32 h 207"/>
                <a:gd name="T74" fmla="*/ 294 w 632"/>
                <a:gd name="T75" fmla="*/ 39 h 207"/>
                <a:gd name="T76" fmla="*/ 294 w 632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Freeform 23"/>
            <p:cNvSpPr>
              <a:spLocks noChangeArrowheads="1"/>
            </p:cNvSpPr>
            <p:nvPr/>
          </p:nvSpPr>
          <p:spPr bwMode="auto">
            <a:xfrm>
              <a:off x="149" y="595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7 h 207"/>
                <a:gd name="T16" fmla="*/ 25 w 632"/>
                <a:gd name="T17" fmla="*/ 93 h 207"/>
                <a:gd name="T18" fmla="*/ 17 w 632"/>
                <a:gd name="T19" fmla="*/ 93 h 207"/>
                <a:gd name="T20" fmla="*/ 12 w 632"/>
                <a:gd name="T21" fmla="*/ 93 h 207"/>
                <a:gd name="T22" fmla="*/ 6 w 632"/>
                <a:gd name="T23" fmla="*/ 92 h 207"/>
                <a:gd name="T24" fmla="*/ 1 w 632"/>
                <a:gd name="T25" fmla="*/ 90 h 207"/>
                <a:gd name="T26" fmla="*/ 0 w 632"/>
                <a:gd name="T27" fmla="*/ 89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71 h 207"/>
                <a:gd name="T34" fmla="*/ 0 w 632"/>
                <a:gd name="T35" fmla="*/ 67 h 207"/>
                <a:gd name="T36" fmla="*/ 0 w 632"/>
                <a:gd name="T37" fmla="*/ 62 h 207"/>
                <a:gd name="T38" fmla="*/ 0 w 632"/>
                <a:gd name="T39" fmla="*/ 57 h 207"/>
                <a:gd name="T40" fmla="*/ 0 w 632"/>
                <a:gd name="T41" fmla="*/ 51 h 207"/>
                <a:gd name="T42" fmla="*/ 1 w 632"/>
                <a:gd name="T43" fmla="*/ 50 h 207"/>
                <a:gd name="T44" fmla="*/ 6 w 632"/>
                <a:gd name="T45" fmla="*/ 52 h 207"/>
                <a:gd name="T46" fmla="*/ 12 w 632"/>
                <a:gd name="T47" fmla="*/ 54 h 207"/>
                <a:gd name="T48" fmla="*/ 17 w 632"/>
                <a:gd name="T49" fmla="*/ 54 h 207"/>
                <a:gd name="T50" fmla="*/ 25 w 632"/>
                <a:gd name="T51" fmla="*/ 52 h 207"/>
                <a:gd name="T52" fmla="*/ 53 w 632"/>
                <a:gd name="T53" fmla="*/ 47 h 207"/>
                <a:gd name="T54" fmla="*/ 116 w 632"/>
                <a:gd name="T55" fmla="*/ 34 h 207"/>
                <a:gd name="T56" fmla="*/ 185 w 632"/>
                <a:gd name="T57" fmla="*/ 20 h 207"/>
                <a:gd name="T58" fmla="*/ 246 w 632"/>
                <a:gd name="T59" fmla="*/ 7 h 207"/>
                <a:gd name="T60" fmla="*/ 273 w 632"/>
                <a:gd name="T61" fmla="*/ 2 h 207"/>
                <a:gd name="T62" fmla="*/ 280 w 632"/>
                <a:gd name="T63" fmla="*/ 0 h 207"/>
                <a:gd name="T64" fmla="*/ 287 w 632"/>
                <a:gd name="T65" fmla="*/ 2 h 207"/>
                <a:gd name="T66" fmla="*/ 293 w 632"/>
                <a:gd name="T67" fmla="*/ 5 h 207"/>
                <a:gd name="T68" fmla="*/ 294 w 632"/>
                <a:gd name="T69" fmla="*/ 6 h 207"/>
                <a:gd name="T70" fmla="*/ 294 w 632"/>
                <a:gd name="T71" fmla="*/ 11 h 207"/>
                <a:gd name="T72" fmla="*/ 294 w 632"/>
                <a:gd name="T73" fmla="*/ 18 h 207"/>
                <a:gd name="T74" fmla="*/ 294 w 632"/>
                <a:gd name="T75" fmla="*/ 23 h 207"/>
                <a:gd name="T76" fmla="*/ 294 w 632"/>
                <a:gd name="T77" fmla="*/ 28 h 207"/>
                <a:gd name="T78" fmla="*/ 294 w 632"/>
                <a:gd name="T79" fmla="*/ 33 h 207"/>
                <a:gd name="T80" fmla="*/ 294 w 632"/>
                <a:gd name="T81" fmla="*/ 39 h 207"/>
                <a:gd name="T82" fmla="*/ 294 w 632"/>
                <a:gd name="T83" fmla="*/ 45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24"/>
            <p:cNvSpPr>
              <a:spLocks noChangeArrowheads="1"/>
            </p:cNvSpPr>
            <p:nvPr/>
          </p:nvSpPr>
          <p:spPr bwMode="auto">
            <a:xfrm>
              <a:off x="149" y="595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7 h 207"/>
                <a:gd name="T16" fmla="*/ 25 w 632"/>
                <a:gd name="T17" fmla="*/ 93 h 207"/>
                <a:gd name="T18" fmla="*/ 17 w 632"/>
                <a:gd name="T19" fmla="*/ 93 h 207"/>
                <a:gd name="T20" fmla="*/ 12 w 632"/>
                <a:gd name="T21" fmla="*/ 93 h 207"/>
                <a:gd name="T22" fmla="*/ 6 w 632"/>
                <a:gd name="T23" fmla="*/ 92 h 207"/>
                <a:gd name="T24" fmla="*/ 1 w 632"/>
                <a:gd name="T25" fmla="*/ 90 h 207"/>
                <a:gd name="T26" fmla="*/ 0 w 632"/>
                <a:gd name="T27" fmla="*/ 89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71 h 207"/>
                <a:gd name="T34" fmla="*/ 0 w 632"/>
                <a:gd name="T35" fmla="*/ 67 h 207"/>
                <a:gd name="T36" fmla="*/ 0 w 632"/>
                <a:gd name="T37" fmla="*/ 62 h 207"/>
                <a:gd name="T38" fmla="*/ 0 w 632"/>
                <a:gd name="T39" fmla="*/ 57 h 207"/>
                <a:gd name="T40" fmla="*/ 0 w 632"/>
                <a:gd name="T41" fmla="*/ 51 h 207"/>
                <a:gd name="T42" fmla="*/ 1 w 632"/>
                <a:gd name="T43" fmla="*/ 50 h 207"/>
                <a:gd name="T44" fmla="*/ 6 w 632"/>
                <a:gd name="T45" fmla="*/ 52 h 207"/>
                <a:gd name="T46" fmla="*/ 12 w 632"/>
                <a:gd name="T47" fmla="*/ 54 h 207"/>
                <a:gd name="T48" fmla="*/ 17 w 632"/>
                <a:gd name="T49" fmla="*/ 54 h 207"/>
                <a:gd name="T50" fmla="*/ 25 w 632"/>
                <a:gd name="T51" fmla="*/ 52 h 207"/>
                <a:gd name="T52" fmla="*/ 53 w 632"/>
                <a:gd name="T53" fmla="*/ 47 h 207"/>
                <a:gd name="T54" fmla="*/ 116 w 632"/>
                <a:gd name="T55" fmla="*/ 34 h 207"/>
                <a:gd name="T56" fmla="*/ 185 w 632"/>
                <a:gd name="T57" fmla="*/ 20 h 207"/>
                <a:gd name="T58" fmla="*/ 246 w 632"/>
                <a:gd name="T59" fmla="*/ 7 h 207"/>
                <a:gd name="T60" fmla="*/ 273 w 632"/>
                <a:gd name="T61" fmla="*/ 2 h 207"/>
                <a:gd name="T62" fmla="*/ 280 w 632"/>
                <a:gd name="T63" fmla="*/ 0 h 207"/>
                <a:gd name="T64" fmla="*/ 287 w 632"/>
                <a:gd name="T65" fmla="*/ 2 h 207"/>
                <a:gd name="T66" fmla="*/ 293 w 632"/>
                <a:gd name="T67" fmla="*/ 5 h 207"/>
                <a:gd name="T68" fmla="*/ 294 w 632"/>
                <a:gd name="T69" fmla="*/ 6 h 207"/>
                <a:gd name="T70" fmla="*/ 294 w 632"/>
                <a:gd name="T71" fmla="*/ 11 h 207"/>
                <a:gd name="T72" fmla="*/ 294 w 632"/>
                <a:gd name="T73" fmla="*/ 18 h 207"/>
                <a:gd name="T74" fmla="*/ 294 w 632"/>
                <a:gd name="T75" fmla="*/ 23 h 207"/>
                <a:gd name="T76" fmla="*/ 294 w 632"/>
                <a:gd name="T77" fmla="*/ 28 h 207"/>
                <a:gd name="T78" fmla="*/ 294 w 632"/>
                <a:gd name="T79" fmla="*/ 33 h 207"/>
                <a:gd name="T80" fmla="*/ 294 w 632"/>
                <a:gd name="T81" fmla="*/ 39 h 207"/>
                <a:gd name="T82" fmla="*/ 294 w 632"/>
                <a:gd name="T83" fmla="*/ 45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447" y="635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5 h 8"/>
                <a:gd name="T4" fmla="*/ 0 w 2"/>
                <a:gd name="T5" fmla="*/ 8 h 8"/>
                <a:gd name="T6" fmla="*/ 0 w 2"/>
                <a:gd name="T7" fmla="*/ 8 h 8"/>
                <a:gd name="T8" fmla="*/ 0 w 2"/>
                <a:gd name="T9" fmla="*/ 8 h 8"/>
                <a:gd name="T10" fmla="*/ 0 w 2"/>
                <a:gd name="T11" fmla="*/ 3 h 8"/>
                <a:gd name="T12" fmla="*/ 0 w 2"/>
                <a:gd name="T13" fmla="*/ 1 h 8"/>
                <a:gd name="T14" fmla="*/ 0 w 2"/>
                <a:gd name="T15" fmla="*/ 0 h 8"/>
                <a:gd name="T16" fmla="*/ 0 w 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Freeform 26"/>
            <p:cNvSpPr>
              <a:spLocks noChangeArrowheads="1"/>
            </p:cNvSpPr>
            <p:nvPr/>
          </p:nvSpPr>
          <p:spPr bwMode="auto">
            <a:xfrm>
              <a:off x="447" y="635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5 h 8"/>
                <a:gd name="T4" fmla="*/ 0 w 2"/>
                <a:gd name="T5" fmla="*/ 8 h 8"/>
                <a:gd name="T6" fmla="*/ 0 w 2"/>
                <a:gd name="T7" fmla="*/ 8 h 8"/>
                <a:gd name="T8" fmla="*/ 0 w 2"/>
                <a:gd name="T9" fmla="*/ 8 h 8"/>
                <a:gd name="T10" fmla="*/ 0 w 2"/>
                <a:gd name="T11" fmla="*/ 3 h 8"/>
                <a:gd name="T12" fmla="*/ 0 w 2"/>
                <a:gd name="T13" fmla="*/ 1 h 8"/>
                <a:gd name="T14" fmla="*/ 0 w 2"/>
                <a:gd name="T15" fmla="*/ 0 h 8"/>
                <a:gd name="T16" fmla="*/ 0 w 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Freeform 27"/>
            <p:cNvSpPr>
              <a:spLocks noChangeArrowheads="1"/>
            </p:cNvSpPr>
            <p:nvPr/>
          </p:nvSpPr>
          <p:spPr bwMode="auto">
            <a:xfrm>
              <a:off x="447" y="648"/>
              <a:ext cx="2" cy="10"/>
            </a:xfrm>
            <a:custGeom>
              <a:avLst/>
              <a:gdLst>
                <a:gd name="T0" fmla="*/ 0 w 2"/>
                <a:gd name="T1" fmla="*/ 0 h 11"/>
                <a:gd name="T2" fmla="*/ 0 w 2"/>
                <a:gd name="T3" fmla="*/ 5 h 11"/>
                <a:gd name="T4" fmla="*/ 0 w 2"/>
                <a:gd name="T5" fmla="*/ 7 h 11"/>
                <a:gd name="T6" fmla="*/ 0 w 2"/>
                <a:gd name="T7" fmla="*/ 7 h 11"/>
                <a:gd name="T8" fmla="*/ 0 w 2"/>
                <a:gd name="T9" fmla="*/ 7 h 11"/>
                <a:gd name="T10" fmla="*/ 0 w 2"/>
                <a:gd name="T11" fmla="*/ 5 h 11"/>
                <a:gd name="T12" fmla="*/ 0 w 2"/>
                <a:gd name="T13" fmla="*/ 0 h 11"/>
                <a:gd name="T14" fmla="*/ 0 w 2"/>
                <a:gd name="T15" fmla="*/ 0 h 11"/>
                <a:gd name="T16" fmla="*/ 0 w 2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1"/>
                <a:gd name="T29" fmla="*/ 2 w 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Freeform 28"/>
            <p:cNvSpPr>
              <a:spLocks noChangeArrowheads="1"/>
            </p:cNvSpPr>
            <p:nvPr/>
          </p:nvSpPr>
          <p:spPr bwMode="auto">
            <a:xfrm>
              <a:off x="447" y="648"/>
              <a:ext cx="2" cy="10"/>
            </a:xfrm>
            <a:custGeom>
              <a:avLst/>
              <a:gdLst>
                <a:gd name="T0" fmla="*/ 0 w 2"/>
                <a:gd name="T1" fmla="*/ 0 h 11"/>
                <a:gd name="T2" fmla="*/ 0 w 2"/>
                <a:gd name="T3" fmla="*/ 5 h 11"/>
                <a:gd name="T4" fmla="*/ 0 w 2"/>
                <a:gd name="T5" fmla="*/ 7 h 11"/>
                <a:gd name="T6" fmla="*/ 0 w 2"/>
                <a:gd name="T7" fmla="*/ 7 h 11"/>
                <a:gd name="T8" fmla="*/ 0 w 2"/>
                <a:gd name="T9" fmla="*/ 7 h 11"/>
                <a:gd name="T10" fmla="*/ 0 w 2"/>
                <a:gd name="T11" fmla="*/ 5 h 11"/>
                <a:gd name="T12" fmla="*/ 0 w 2"/>
                <a:gd name="T13" fmla="*/ 0 h 11"/>
                <a:gd name="T14" fmla="*/ 0 w 2"/>
                <a:gd name="T15" fmla="*/ 0 h 11"/>
                <a:gd name="T16" fmla="*/ 0 w 2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1"/>
                <a:gd name="T29" fmla="*/ 2 w 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Freeform 29"/>
            <p:cNvSpPr>
              <a:spLocks noChangeArrowheads="1"/>
            </p:cNvSpPr>
            <p:nvPr/>
          </p:nvSpPr>
          <p:spPr bwMode="auto">
            <a:xfrm>
              <a:off x="580" y="663"/>
              <a:ext cx="93" cy="102"/>
            </a:xfrm>
            <a:custGeom>
              <a:avLst/>
              <a:gdLst>
                <a:gd name="T0" fmla="*/ 17 w 112"/>
                <a:gd name="T1" fmla="*/ 4 h 124"/>
                <a:gd name="T2" fmla="*/ 38 w 112"/>
                <a:gd name="T3" fmla="*/ 0 h 124"/>
                <a:gd name="T4" fmla="*/ 53 w 112"/>
                <a:gd name="T5" fmla="*/ 7 h 124"/>
                <a:gd name="T6" fmla="*/ 52 w 112"/>
                <a:gd name="T7" fmla="*/ 13 h 124"/>
                <a:gd name="T8" fmla="*/ 52 w 112"/>
                <a:gd name="T9" fmla="*/ 14 h 124"/>
                <a:gd name="T10" fmla="*/ 52 w 112"/>
                <a:gd name="T11" fmla="*/ 17 h 124"/>
                <a:gd name="T12" fmla="*/ 51 w 112"/>
                <a:gd name="T13" fmla="*/ 17 h 124"/>
                <a:gd name="T14" fmla="*/ 49 w 112"/>
                <a:gd name="T15" fmla="*/ 20 h 124"/>
                <a:gd name="T16" fmla="*/ 46 w 112"/>
                <a:gd name="T17" fmla="*/ 21 h 124"/>
                <a:gd name="T18" fmla="*/ 42 w 112"/>
                <a:gd name="T19" fmla="*/ 24 h 124"/>
                <a:gd name="T20" fmla="*/ 35 w 112"/>
                <a:gd name="T21" fmla="*/ 29 h 124"/>
                <a:gd name="T22" fmla="*/ 23 w 112"/>
                <a:gd name="T23" fmla="*/ 34 h 124"/>
                <a:gd name="T24" fmla="*/ 12 w 112"/>
                <a:gd name="T25" fmla="*/ 40 h 124"/>
                <a:gd name="T26" fmla="*/ 7 w 112"/>
                <a:gd name="T27" fmla="*/ 44 h 124"/>
                <a:gd name="T28" fmla="*/ 4 w 112"/>
                <a:gd name="T29" fmla="*/ 48 h 124"/>
                <a:gd name="T30" fmla="*/ 2 w 112"/>
                <a:gd name="T31" fmla="*/ 52 h 124"/>
                <a:gd name="T32" fmla="*/ 2 w 112"/>
                <a:gd name="T33" fmla="*/ 55 h 124"/>
                <a:gd name="T34" fmla="*/ 2 w 112"/>
                <a:gd name="T35" fmla="*/ 57 h 124"/>
                <a:gd name="T36" fmla="*/ 2 w 112"/>
                <a:gd name="T37" fmla="*/ 36 h 124"/>
                <a:gd name="T38" fmla="*/ 0 w 112"/>
                <a:gd name="T39" fmla="*/ 8 h 124"/>
                <a:gd name="T40" fmla="*/ 17 w 112"/>
                <a:gd name="T41" fmla="*/ 4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Freeform 30"/>
            <p:cNvSpPr>
              <a:spLocks noChangeArrowheads="1"/>
            </p:cNvSpPr>
            <p:nvPr/>
          </p:nvSpPr>
          <p:spPr bwMode="auto">
            <a:xfrm>
              <a:off x="580" y="663"/>
              <a:ext cx="93" cy="102"/>
            </a:xfrm>
            <a:custGeom>
              <a:avLst/>
              <a:gdLst>
                <a:gd name="T0" fmla="*/ 17 w 112"/>
                <a:gd name="T1" fmla="*/ 4 h 124"/>
                <a:gd name="T2" fmla="*/ 38 w 112"/>
                <a:gd name="T3" fmla="*/ 0 h 124"/>
                <a:gd name="T4" fmla="*/ 53 w 112"/>
                <a:gd name="T5" fmla="*/ 7 h 124"/>
                <a:gd name="T6" fmla="*/ 52 w 112"/>
                <a:gd name="T7" fmla="*/ 13 h 124"/>
                <a:gd name="T8" fmla="*/ 52 w 112"/>
                <a:gd name="T9" fmla="*/ 14 h 124"/>
                <a:gd name="T10" fmla="*/ 52 w 112"/>
                <a:gd name="T11" fmla="*/ 17 h 124"/>
                <a:gd name="T12" fmla="*/ 51 w 112"/>
                <a:gd name="T13" fmla="*/ 17 h 124"/>
                <a:gd name="T14" fmla="*/ 49 w 112"/>
                <a:gd name="T15" fmla="*/ 20 h 124"/>
                <a:gd name="T16" fmla="*/ 46 w 112"/>
                <a:gd name="T17" fmla="*/ 21 h 124"/>
                <a:gd name="T18" fmla="*/ 42 w 112"/>
                <a:gd name="T19" fmla="*/ 24 h 124"/>
                <a:gd name="T20" fmla="*/ 35 w 112"/>
                <a:gd name="T21" fmla="*/ 29 h 124"/>
                <a:gd name="T22" fmla="*/ 23 w 112"/>
                <a:gd name="T23" fmla="*/ 34 h 124"/>
                <a:gd name="T24" fmla="*/ 12 w 112"/>
                <a:gd name="T25" fmla="*/ 40 h 124"/>
                <a:gd name="T26" fmla="*/ 7 w 112"/>
                <a:gd name="T27" fmla="*/ 44 h 124"/>
                <a:gd name="T28" fmla="*/ 4 w 112"/>
                <a:gd name="T29" fmla="*/ 48 h 124"/>
                <a:gd name="T30" fmla="*/ 2 w 112"/>
                <a:gd name="T31" fmla="*/ 52 h 124"/>
                <a:gd name="T32" fmla="*/ 2 w 112"/>
                <a:gd name="T33" fmla="*/ 55 h 124"/>
                <a:gd name="T34" fmla="*/ 2 w 112"/>
                <a:gd name="T35" fmla="*/ 57 h 124"/>
                <a:gd name="T36" fmla="*/ 2 w 112"/>
                <a:gd name="T37" fmla="*/ 36 h 124"/>
                <a:gd name="T38" fmla="*/ 0 w 112"/>
                <a:gd name="T39" fmla="*/ 8 h 124"/>
                <a:gd name="T40" fmla="*/ 17 w 112"/>
                <a:gd name="T41" fmla="*/ 4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Freeform 31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4 w 634"/>
                <a:gd name="T1" fmla="*/ 45 h 204"/>
                <a:gd name="T2" fmla="*/ 289 w 634"/>
                <a:gd name="T3" fmla="*/ 41 h 204"/>
                <a:gd name="T4" fmla="*/ 282 w 634"/>
                <a:gd name="T5" fmla="*/ 41 h 204"/>
                <a:gd name="T6" fmla="*/ 255 w 634"/>
                <a:gd name="T7" fmla="*/ 46 h 204"/>
                <a:gd name="T8" fmla="*/ 193 w 634"/>
                <a:gd name="T9" fmla="*/ 59 h 204"/>
                <a:gd name="T10" fmla="*/ 120 w 634"/>
                <a:gd name="T11" fmla="*/ 75 h 204"/>
                <a:gd name="T12" fmla="*/ 53 w 634"/>
                <a:gd name="T13" fmla="*/ 89 h 204"/>
                <a:gd name="T14" fmla="*/ 24 w 634"/>
                <a:gd name="T15" fmla="*/ 94 h 204"/>
                <a:gd name="T16" fmla="*/ 17 w 634"/>
                <a:gd name="T17" fmla="*/ 96 h 204"/>
                <a:gd name="T18" fmla="*/ 12 w 634"/>
                <a:gd name="T19" fmla="*/ 94 h 204"/>
                <a:gd name="T20" fmla="*/ 6 w 634"/>
                <a:gd name="T21" fmla="*/ 94 h 204"/>
                <a:gd name="T22" fmla="*/ 2 w 634"/>
                <a:gd name="T23" fmla="*/ 92 h 204"/>
                <a:gd name="T24" fmla="*/ 0 w 634"/>
                <a:gd name="T25" fmla="*/ 89 h 204"/>
                <a:gd name="T26" fmla="*/ 0 w 634"/>
                <a:gd name="T27" fmla="*/ 78 h 204"/>
                <a:gd name="T28" fmla="*/ 0 w 634"/>
                <a:gd name="T29" fmla="*/ 70 h 204"/>
                <a:gd name="T30" fmla="*/ 0 w 634"/>
                <a:gd name="T31" fmla="*/ 65 h 204"/>
                <a:gd name="T32" fmla="*/ 0 w 634"/>
                <a:gd name="T33" fmla="*/ 57 h 204"/>
                <a:gd name="T34" fmla="*/ 0 w 634"/>
                <a:gd name="T35" fmla="*/ 51 h 204"/>
                <a:gd name="T36" fmla="*/ 2 w 634"/>
                <a:gd name="T37" fmla="*/ 51 h 204"/>
                <a:gd name="T38" fmla="*/ 6 w 634"/>
                <a:gd name="T39" fmla="*/ 51 h 204"/>
                <a:gd name="T40" fmla="*/ 10 w 634"/>
                <a:gd name="T41" fmla="*/ 53 h 204"/>
                <a:gd name="T42" fmla="*/ 17 w 634"/>
                <a:gd name="T43" fmla="*/ 54 h 204"/>
                <a:gd name="T44" fmla="*/ 25 w 634"/>
                <a:gd name="T45" fmla="*/ 54 h 204"/>
                <a:gd name="T46" fmla="*/ 34 w 634"/>
                <a:gd name="T47" fmla="*/ 51 h 204"/>
                <a:gd name="T48" fmla="*/ 69 w 634"/>
                <a:gd name="T49" fmla="*/ 45 h 204"/>
                <a:gd name="T50" fmla="*/ 145 w 634"/>
                <a:gd name="T51" fmla="*/ 28 h 204"/>
                <a:gd name="T52" fmla="*/ 219 w 634"/>
                <a:gd name="T53" fmla="*/ 12 h 204"/>
                <a:gd name="T54" fmla="*/ 266 w 634"/>
                <a:gd name="T55" fmla="*/ 2 h 204"/>
                <a:gd name="T56" fmla="*/ 275 w 634"/>
                <a:gd name="T57" fmla="*/ 1 h 204"/>
                <a:gd name="T58" fmla="*/ 281 w 634"/>
                <a:gd name="T59" fmla="*/ 0 h 204"/>
                <a:gd name="T60" fmla="*/ 289 w 634"/>
                <a:gd name="T61" fmla="*/ 2 h 204"/>
                <a:gd name="T62" fmla="*/ 294 w 634"/>
                <a:gd name="T63" fmla="*/ 8 h 204"/>
                <a:gd name="T64" fmla="*/ 296 w 634"/>
                <a:gd name="T65" fmla="*/ 10 h 204"/>
                <a:gd name="T66" fmla="*/ 296 w 634"/>
                <a:gd name="T67" fmla="*/ 15 h 204"/>
                <a:gd name="T68" fmla="*/ 296 w 634"/>
                <a:gd name="T69" fmla="*/ 21 h 204"/>
                <a:gd name="T70" fmla="*/ 295 w 634"/>
                <a:gd name="T71" fmla="*/ 23 h 204"/>
                <a:gd name="T72" fmla="*/ 295 w 634"/>
                <a:gd name="T73" fmla="*/ 28 h 204"/>
                <a:gd name="T74" fmla="*/ 295 w 634"/>
                <a:gd name="T75" fmla="*/ 33 h 204"/>
                <a:gd name="T76" fmla="*/ 295 w 634"/>
                <a:gd name="T77" fmla="*/ 40 h 204"/>
                <a:gd name="T78" fmla="*/ 295 w 634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Freeform 32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4 w 634"/>
                <a:gd name="T1" fmla="*/ 45 h 204"/>
                <a:gd name="T2" fmla="*/ 289 w 634"/>
                <a:gd name="T3" fmla="*/ 41 h 204"/>
                <a:gd name="T4" fmla="*/ 282 w 634"/>
                <a:gd name="T5" fmla="*/ 41 h 204"/>
                <a:gd name="T6" fmla="*/ 255 w 634"/>
                <a:gd name="T7" fmla="*/ 46 h 204"/>
                <a:gd name="T8" fmla="*/ 193 w 634"/>
                <a:gd name="T9" fmla="*/ 59 h 204"/>
                <a:gd name="T10" fmla="*/ 120 w 634"/>
                <a:gd name="T11" fmla="*/ 75 h 204"/>
                <a:gd name="T12" fmla="*/ 53 w 634"/>
                <a:gd name="T13" fmla="*/ 89 h 204"/>
                <a:gd name="T14" fmla="*/ 24 w 634"/>
                <a:gd name="T15" fmla="*/ 94 h 204"/>
                <a:gd name="T16" fmla="*/ 17 w 634"/>
                <a:gd name="T17" fmla="*/ 96 h 204"/>
                <a:gd name="T18" fmla="*/ 12 w 634"/>
                <a:gd name="T19" fmla="*/ 94 h 204"/>
                <a:gd name="T20" fmla="*/ 6 w 634"/>
                <a:gd name="T21" fmla="*/ 94 h 204"/>
                <a:gd name="T22" fmla="*/ 2 w 634"/>
                <a:gd name="T23" fmla="*/ 92 h 204"/>
                <a:gd name="T24" fmla="*/ 0 w 634"/>
                <a:gd name="T25" fmla="*/ 89 h 204"/>
                <a:gd name="T26" fmla="*/ 0 w 634"/>
                <a:gd name="T27" fmla="*/ 78 h 204"/>
                <a:gd name="T28" fmla="*/ 0 w 634"/>
                <a:gd name="T29" fmla="*/ 70 h 204"/>
                <a:gd name="T30" fmla="*/ 0 w 634"/>
                <a:gd name="T31" fmla="*/ 65 h 204"/>
                <a:gd name="T32" fmla="*/ 0 w 634"/>
                <a:gd name="T33" fmla="*/ 57 h 204"/>
                <a:gd name="T34" fmla="*/ 0 w 634"/>
                <a:gd name="T35" fmla="*/ 51 h 204"/>
                <a:gd name="T36" fmla="*/ 2 w 634"/>
                <a:gd name="T37" fmla="*/ 51 h 204"/>
                <a:gd name="T38" fmla="*/ 6 w 634"/>
                <a:gd name="T39" fmla="*/ 51 h 204"/>
                <a:gd name="T40" fmla="*/ 10 w 634"/>
                <a:gd name="T41" fmla="*/ 53 h 204"/>
                <a:gd name="T42" fmla="*/ 17 w 634"/>
                <a:gd name="T43" fmla="*/ 54 h 204"/>
                <a:gd name="T44" fmla="*/ 25 w 634"/>
                <a:gd name="T45" fmla="*/ 54 h 204"/>
                <a:gd name="T46" fmla="*/ 34 w 634"/>
                <a:gd name="T47" fmla="*/ 51 h 204"/>
                <a:gd name="T48" fmla="*/ 69 w 634"/>
                <a:gd name="T49" fmla="*/ 45 h 204"/>
                <a:gd name="T50" fmla="*/ 145 w 634"/>
                <a:gd name="T51" fmla="*/ 28 h 204"/>
                <a:gd name="T52" fmla="*/ 219 w 634"/>
                <a:gd name="T53" fmla="*/ 12 h 204"/>
                <a:gd name="T54" fmla="*/ 266 w 634"/>
                <a:gd name="T55" fmla="*/ 2 h 204"/>
                <a:gd name="T56" fmla="*/ 275 w 634"/>
                <a:gd name="T57" fmla="*/ 1 h 204"/>
                <a:gd name="T58" fmla="*/ 281 w 634"/>
                <a:gd name="T59" fmla="*/ 0 h 204"/>
                <a:gd name="T60" fmla="*/ 289 w 634"/>
                <a:gd name="T61" fmla="*/ 2 h 204"/>
                <a:gd name="T62" fmla="*/ 294 w 634"/>
                <a:gd name="T63" fmla="*/ 8 h 204"/>
                <a:gd name="T64" fmla="*/ 296 w 634"/>
                <a:gd name="T65" fmla="*/ 10 h 204"/>
                <a:gd name="T66" fmla="*/ 296 w 634"/>
                <a:gd name="T67" fmla="*/ 15 h 204"/>
                <a:gd name="T68" fmla="*/ 296 w 634"/>
                <a:gd name="T69" fmla="*/ 21 h 204"/>
                <a:gd name="T70" fmla="*/ 295 w 634"/>
                <a:gd name="T71" fmla="*/ 23 h 204"/>
                <a:gd name="T72" fmla="*/ 295 w 634"/>
                <a:gd name="T73" fmla="*/ 28 h 204"/>
                <a:gd name="T74" fmla="*/ 295 w 634"/>
                <a:gd name="T75" fmla="*/ 33 h 204"/>
                <a:gd name="T76" fmla="*/ 295 w 634"/>
                <a:gd name="T77" fmla="*/ 40 h 204"/>
                <a:gd name="T78" fmla="*/ 295 w 634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Freeform 33"/>
            <p:cNvSpPr>
              <a:spLocks noChangeArrowheads="1"/>
            </p:cNvSpPr>
            <p:nvPr/>
          </p:nvSpPr>
          <p:spPr bwMode="auto">
            <a:xfrm>
              <a:off x="149" y="521"/>
              <a:ext cx="524" cy="170"/>
            </a:xfrm>
            <a:custGeom>
              <a:avLst/>
              <a:gdLst>
                <a:gd name="T0" fmla="*/ 296 w 633"/>
                <a:gd name="T1" fmla="*/ 44 h 207"/>
                <a:gd name="T2" fmla="*/ 291 w 633"/>
                <a:gd name="T3" fmla="*/ 42 h 207"/>
                <a:gd name="T4" fmla="*/ 283 w 633"/>
                <a:gd name="T5" fmla="*/ 40 h 207"/>
                <a:gd name="T6" fmla="*/ 276 w 633"/>
                <a:gd name="T7" fmla="*/ 42 h 207"/>
                <a:gd name="T8" fmla="*/ 249 w 633"/>
                <a:gd name="T9" fmla="*/ 47 h 207"/>
                <a:gd name="T10" fmla="*/ 187 w 633"/>
                <a:gd name="T11" fmla="*/ 60 h 207"/>
                <a:gd name="T12" fmla="*/ 118 w 633"/>
                <a:gd name="T13" fmla="*/ 74 h 207"/>
                <a:gd name="T14" fmla="*/ 54 w 633"/>
                <a:gd name="T15" fmla="*/ 88 h 207"/>
                <a:gd name="T16" fmla="*/ 26 w 633"/>
                <a:gd name="T17" fmla="*/ 93 h 207"/>
                <a:gd name="T18" fmla="*/ 18 w 633"/>
                <a:gd name="T19" fmla="*/ 94 h 207"/>
                <a:gd name="T20" fmla="*/ 12 w 633"/>
                <a:gd name="T21" fmla="*/ 93 h 207"/>
                <a:gd name="T22" fmla="*/ 6 w 633"/>
                <a:gd name="T23" fmla="*/ 92 h 207"/>
                <a:gd name="T24" fmla="*/ 2 w 633"/>
                <a:gd name="T25" fmla="*/ 90 h 207"/>
                <a:gd name="T26" fmla="*/ 0 w 633"/>
                <a:gd name="T27" fmla="*/ 89 h 207"/>
                <a:gd name="T28" fmla="*/ 0 w 633"/>
                <a:gd name="T29" fmla="*/ 83 h 207"/>
                <a:gd name="T30" fmla="*/ 0 w 633"/>
                <a:gd name="T31" fmla="*/ 74 h 207"/>
                <a:gd name="T32" fmla="*/ 0 w 633"/>
                <a:gd name="T33" fmla="*/ 67 h 207"/>
                <a:gd name="T34" fmla="*/ 0 w 633"/>
                <a:gd name="T35" fmla="*/ 62 h 207"/>
                <a:gd name="T36" fmla="*/ 0 w 633"/>
                <a:gd name="T37" fmla="*/ 56 h 207"/>
                <a:gd name="T38" fmla="*/ 0 w 633"/>
                <a:gd name="T39" fmla="*/ 50 h 207"/>
                <a:gd name="T40" fmla="*/ 2 w 633"/>
                <a:gd name="T41" fmla="*/ 50 h 207"/>
                <a:gd name="T42" fmla="*/ 6 w 633"/>
                <a:gd name="T43" fmla="*/ 51 h 207"/>
                <a:gd name="T44" fmla="*/ 12 w 633"/>
                <a:gd name="T45" fmla="*/ 53 h 207"/>
                <a:gd name="T46" fmla="*/ 18 w 633"/>
                <a:gd name="T47" fmla="*/ 54 h 207"/>
                <a:gd name="T48" fmla="*/ 24 w 633"/>
                <a:gd name="T49" fmla="*/ 53 h 207"/>
                <a:gd name="T50" fmla="*/ 54 w 633"/>
                <a:gd name="T51" fmla="*/ 47 h 207"/>
                <a:gd name="T52" fmla="*/ 121 w 633"/>
                <a:gd name="T53" fmla="*/ 33 h 207"/>
                <a:gd name="T54" fmla="*/ 194 w 633"/>
                <a:gd name="T55" fmla="*/ 18 h 207"/>
                <a:gd name="T56" fmla="*/ 257 w 633"/>
                <a:gd name="T57" fmla="*/ 6 h 207"/>
                <a:gd name="T58" fmla="*/ 283 w 633"/>
                <a:gd name="T59" fmla="*/ 0 h 207"/>
                <a:gd name="T60" fmla="*/ 291 w 633"/>
                <a:gd name="T61" fmla="*/ 1 h 207"/>
                <a:gd name="T62" fmla="*/ 296 w 633"/>
                <a:gd name="T63" fmla="*/ 4 h 207"/>
                <a:gd name="T64" fmla="*/ 297 w 633"/>
                <a:gd name="T65" fmla="*/ 7 h 207"/>
                <a:gd name="T66" fmla="*/ 297 w 633"/>
                <a:gd name="T67" fmla="*/ 14 h 207"/>
                <a:gd name="T68" fmla="*/ 297 w 633"/>
                <a:gd name="T69" fmla="*/ 20 h 207"/>
                <a:gd name="T70" fmla="*/ 297 w 633"/>
                <a:gd name="T71" fmla="*/ 25 h 207"/>
                <a:gd name="T72" fmla="*/ 297 w 633"/>
                <a:gd name="T73" fmla="*/ 31 h 207"/>
                <a:gd name="T74" fmla="*/ 297 w 633"/>
                <a:gd name="T75" fmla="*/ 39 h 207"/>
                <a:gd name="T76" fmla="*/ 297 w 633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Freeform 34"/>
            <p:cNvSpPr>
              <a:spLocks noChangeArrowheads="1"/>
            </p:cNvSpPr>
            <p:nvPr/>
          </p:nvSpPr>
          <p:spPr bwMode="auto">
            <a:xfrm>
              <a:off x="149" y="521"/>
              <a:ext cx="524" cy="170"/>
            </a:xfrm>
            <a:custGeom>
              <a:avLst/>
              <a:gdLst>
                <a:gd name="T0" fmla="*/ 296 w 633"/>
                <a:gd name="T1" fmla="*/ 44 h 207"/>
                <a:gd name="T2" fmla="*/ 291 w 633"/>
                <a:gd name="T3" fmla="*/ 42 h 207"/>
                <a:gd name="T4" fmla="*/ 283 w 633"/>
                <a:gd name="T5" fmla="*/ 40 h 207"/>
                <a:gd name="T6" fmla="*/ 276 w 633"/>
                <a:gd name="T7" fmla="*/ 42 h 207"/>
                <a:gd name="T8" fmla="*/ 249 w 633"/>
                <a:gd name="T9" fmla="*/ 47 h 207"/>
                <a:gd name="T10" fmla="*/ 187 w 633"/>
                <a:gd name="T11" fmla="*/ 60 h 207"/>
                <a:gd name="T12" fmla="*/ 118 w 633"/>
                <a:gd name="T13" fmla="*/ 74 h 207"/>
                <a:gd name="T14" fmla="*/ 54 w 633"/>
                <a:gd name="T15" fmla="*/ 88 h 207"/>
                <a:gd name="T16" fmla="*/ 26 w 633"/>
                <a:gd name="T17" fmla="*/ 93 h 207"/>
                <a:gd name="T18" fmla="*/ 18 w 633"/>
                <a:gd name="T19" fmla="*/ 94 h 207"/>
                <a:gd name="T20" fmla="*/ 12 w 633"/>
                <a:gd name="T21" fmla="*/ 93 h 207"/>
                <a:gd name="T22" fmla="*/ 6 w 633"/>
                <a:gd name="T23" fmla="*/ 92 h 207"/>
                <a:gd name="T24" fmla="*/ 2 w 633"/>
                <a:gd name="T25" fmla="*/ 90 h 207"/>
                <a:gd name="T26" fmla="*/ 0 w 633"/>
                <a:gd name="T27" fmla="*/ 89 h 207"/>
                <a:gd name="T28" fmla="*/ 0 w 633"/>
                <a:gd name="T29" fmla="*/ 83 h 207"/>
                <a:gd name="T30" fmla="*/ 0 w 633"/>
                <a:gd name="T31" fmla="*/ 74 h 207"/>
                <a:gd name="T32" fmla="*/ 0 w 633"/>
                <a:gd name="T33" fmla="*/ 67 h 207"/>
                <a:gd name="T34" fmla="*/ 0 w 633"/>
                <a:gd name="T35" fmla="*/ 62 h 207"/>
                <a:gd name="T36" fmla="*/ 0 w 633"/>
                <a:gd name="T37" fmla="*/ 56 h 207"/>
                <a:gd name="T38" fmla="*/ 0 w 633"/>
                <a:gd name="T39" fmla="*/ 50 h 207"/>
                <a:gd name="T40" fmla="*/ 2 w 633"/>
                <a:gd name="T41" fmla="*/ 50 h 207"/>
                <a:gd name="T42" fmla="*/ 6 w 633"/>
                <a:gd name="T43" fmla="*/ 51 h 207"/>
                <a:gd name="T44" fmla="*/ 12 w 633"/>
                <a:gd name="T45" fmla="*/ 53 h 207"/>
                <a:gd name="T46" fmla="*/ 18 w 633"/>
                <a:gd name="T47" fmla="*/ 54 h 207"/>
                <a:gd name="T48" fmla="*/ 24 w 633"/>
                <a:gd name="T49" fmla="*/ 53 h 207"/>
                <a:gd name="T50" fmla="*/ 54 w 633"/>
                <a:gd name="T51" fmla="*/ 47 h 207"/>
                <a:gd name="T52" fmla="*/ 121 w 633"/>
                <a:gd name="T53" fmla="*/ 33 h 207"/>
                <a:gd name="T54" fmla="*/ 194 w 633"/>
                <a:gd name="T55" fmla="*/ 18 h 207"/>
                <a:gd name="T56" fmla="*/ 257 w 633"/>
                <a:gd name="T57" fmla="*/ 6 h 207"/>
                <a:gd name="T58" fmla="*/ 283 w 633"/>
                <a:gd name="T59" fmla="*/ 0 h 207"/>
                <a:gd name="T60" fmla="*/ 291 w 633"/>
                <a:gd name="T61" fmla="*/ 1 h 207"/>
                <a:gd name="T62" fmla="*/ 296 w 633"/>
                <a:gd name="T63" fmla="*/ 4 h 207"/>
                <a:gd name="T64" fmla="*/ 297 w 633"/>
                <a:gd name="T65" fmla="*/ 7 h 207"/>
                <a:gd name="T66" fmla="*/ 297 w 633"/>
                <a:gd name="T67" fmla="*/ 14 h 207"/>
                <a:gd name="T68" fmla="*/ 297 w 633"/>
                <a:gd name="T69" fmla="*/ 20 h 207"/>
                <a:gd name="T70" fmla="*/ 297 w 633"/>
                <a:gd name="T71" fmla="*/ 25 h 207"/>
                <a:gd name="T72" fmla="*/ 297 w 633"/>
                <a:gd name="T73" fmla="*/ 31 h 207"/>
                <a:gd name="T74" fmla="*/ 297 w 633"/>
                <a:gd name="T75" fmla="*/ 39 h 207"/>
                <a:gd name="T76" fmla="*/ 297 w 633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Freeform 35"/>
            <p:cNvSpPr>
              <a:spLocks noChangeArrowheads="1"/>
            </p:cNvSpPr>
            <p:nvPr/>
          </p:nvSpPr>
          <p:spPr bwMode="auto">
            <a:xfrm>
              <a:off x="149" y="593"/>
              <a:ext cx="524" cy="170"/>
            </a:xfrm>
            <a:custGeom>
              <a:avLst/>
              <a:gdLst>
                <a:gd name="T0" fmla="*/ 296 w 633"/>
                <a:gd name="T1" fmla="*/ 46 h 206"/>
                <a:gd name="T2" fmla="*/ 291 w 633"/>
                <a:gd name="T3" fmla="*/ 44 h 206"/>
                <a:gd name="T4" fmla="*/ 283 w 633"/>
                <a:gd name="T5" fmla="*/ 41 h 206"/>
                <a:gd name="T6" fmla="*/ 276 w 633"/>
                <a:gd name="T7" fmla="*/ 42 h 206"/>
                <a:gd name="T8" fmla="*/ 249 w 633"/>
                <a:gd name="T9" fmla="*/ 49 h 206"/>
                <a:gd name="T10" fmla="*/ 187 w 633"/>
                <a:gd name="T11" fmla="*/ 61 h 206"/>
                <a:gd name="T12" fmla="*/ 118 w 633"/>
                <a:gd name="T13" fmla="*/ 76 h 206"/>
                <a:gd name="T14" fmla="*/ 54 w 633"/>
                <a:gd name="T15" fmla="*/ 88 h 206"/>
                <a:gd name="T16" fmla="*/ 26 w 633"/>
                <a:gd name="T17" fmla="*/ 95 h 206"/>
                <a:gd name="T18" fmla="*/ 18 w 633"/>
                <a:gd name="T19" fmla="*/ 96 h 206"/>
                <a:gd name="T20" fmla="*/ 12 w 633"/>
                <a:gd name="T21" fmla="*/ 96 h 206"/>
                <a:gd name="T22" fmla="*/ 6 w 633"/>
                <a:gd name="T23" fmla="*/ 95 h 206"/>
                <a:gd name="T24" fmla="*/ 2 w 633"/>
                <a:gd name="T25" fmla="*/ 92 h 206"/>
                <a:gd name="T26" fmla="*/ 0 w 633"/>
                <a:gd name="T27" fmla="*/ 91 h 206"/>
                <a:gd name="T28" fmla="*/ 0 w 633"/>
                <a:gd name="T29" fmla="*/ 85 h 206"/>
                <a:gd name="T30" fmla="*/ 0 w 633"/>
                <a:gd name="T31" fmla="*/ 78 h 206"/>
                <a:gd name="T32" fmla="*/ 0 w 633"/>
                <a:gd name="T33" fmla="*/ 73 h 206"/>
                <a:gd name="T34" fmla="*/ 0 w 633"/>
                <a:gd name="T35" fmla="*/ 68 h 206"/>
                <a:gd name="T36" fmla="*/ 0 w 633"/>
                <a:gd name="T37" fmla="*/ 63 h 206"/>
                <a:gd name="T38" fmla="*/ 0 w 633"/>
                <a:gd name="T39" fmla="*/ 57 h 206"/>
                <a:gd name="T40" fmla="*/ 0 w 633"/>
                <a:gd name="T41" fmla="*/ 52 h 206"/>
                <a:gd name="T42" fmla="*/ 2 w 633"/>
                <a:gd name="T43" fmla="*/ 51 h 206"/>
                <a:gd name="T44" fmla="*/ 6 w 633"/>
                <a:gd name="T45" fmla="*/ 53 h 206"/>
                <a:gd name="T46" fmla="*/ 12 w 633"/>
                <a:gd name="T47" fmla="*/ 54 h 206"/>
                <a:gd name="T48" fmla="*/ 18 w 633"/>
                <a:gd name="T49" fmla="*/ 55 h 206"/>
                <a:gd name="T50" fmla="*/ 26 w 633"/>
                <a:gd name="T51" fmla="*/ 54 h 206"/>
                <a:gd name="T52" fmla="*/ 54 w 633"/>
                <a:gd name="T53" fmla="*/ 49 h 206"/>
                <a:gd name="T54" fmla="*/ 118 w 633"/>
                <a:gd name="T55" fmla="*/ 35 h 206"/>
                <a:gd name="T56" fmla="*/ 187 w 633"/>
                <a:gd name="T57" fmla="*/ 20 h 206"/>
                <a:gd name="T58" fmla="*/ 249 w 633"/>
                <a:gd name="T59" fmla="*/ 7 h 206"/>
                <a:gd name="T60" fmla="*/ 276 w 633"/>
                <a:gd name="T61" fmla="*/ 2 h 206"/>
                <a:gd name="T62" fmla="*/ 283 w 633"/>
                <a:gd name="T63" fmla="*/ 1 h 206"/>
                <a:gd name="T64" fmla="*/ 291 w 633"/>
                <a:gd name="T65" fmla="*/ 2 h 206"/>
                <a:gd name="T66" fmla="*/ 296 w 633"/>
                <a:gd name="T67" fmla="*/ 5 h 206"/>
                <a:gd name="T68" fmla="*/ 297 w 633"/>
                <a:gd name="T69" fmla="*/ 7 h 206"/>
                <a:gd name="T70" fmla="*/ 297 w 633"/>
                <a:gd name="T71" fmla="*/ 12 h 206"/>
                <a:gd name="T72" fmla="*/ 297 w 633"/>
                <a:gd name="T73" fmla="*/ 17 h 206"/>
                <a:gd name="T74" fmla="*/ 297 w 633"/>
                <a:gd name="T75" fmla="*/ 24 h 206"/>
                <a:gd name="T76" fmla="*/ 297 w 633"/>
                <a:gd name="T77" fmla="*/ 29 h 206"/>
                <a:gd name="T78" fmla="*/ 297 w 633"/>
                <a:gd name="T79" fmla="*/ 34 h 206"/>
                <a:gd name="T80" fmla="*/ 297 w 633"/>
                <a:gd name="T81" fmla="*/ 41 h 206"/>
                <a:gd name="T82" fmla="*/ 297 w 633"/>
                <a:gd name="T83" fmla="*/ 46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Freeform 36"/>
            <p:cNvSpPr>
              <a:spLocks noChangeArrowheads="1"/>
            </p:cNvSpPr>
            <p:nvPr/>
          </p:nvSpPr>
          <p:spPr bwMode="auto">
            <a:xfrm>
              <a:off x="149" y="593"/>
              <a:ext cx="524" cy="170"/>
            </a:xfrm>
            <a:custGeom>
              <a:avLst/>
              <a:gdLst>
                <a:gd name="T0" fmla="*/ 296 w 633"/>
                <a:gd name="T1" fmla="*/ 46 h 206"/>
                <a:gd name="T2" fmla="*/ 291 w 633"/>
                <a:gd name="T3" fmla="*/ 44 h 206"/>
                <a:gd name="T4" fmla="*/ 283 w 633"/>
                <a:gd name="T5" fmla="*/ 41 h 206"/>
                <a:gd name="T6" fmla="*/ 276 w 633"/>
                <a:gd name="T7" fmla="*/ 42 h 206"/>
                <a:gd name="T8" fmla="*/ 249 w 633"/>
                <a:gd name="T9" fmla="*/ 49 h 206"/>
                <a:gd name="T10" fmla="*/ 187 w 633"/>
                <a:gd name="T11" fmla="*/ 61 h 206"/>
                <a:gd name="T12" fmla="*/ 118 w 633"/>
                <a:gd name="T13" fmla="*/ 76 h 206"/>
                <a:gd name="T14" fmla="*/ 54 w 633"/>
                <a:gd name="T15" fmla="*/ 88 h 206"/>
                <a:gd name="T16" fmla="*/ 26 w 633"/>
                <a:gd name="T17" fmla="*/ 95 h 206"/>
                <a:gd name="T18" fmla="*/ 18 w 633"/>
                <a:gd name="T19" fmla="*/ 96 h 206"/>
                <a:gd name="T20" fmla="*/ 12 w 633"/>
                <a:gd name="T21" fmla="*/ 96 h 206"/>
                <a:gd name="T22" fmla="*/ 6 w 633"/>
                <a:gd name="T23" fmla="*/ 95 h 206"/>
                <a:gd name="T24" fmla="*/ 2 w 633"/>
                <a:gd name="T25" fmla="*/ 92 h 206"/>
                <a:gd name="T26" fmla="*/ 0 w 633"/>
                <a:gd name="T27" fmla="*/ 91 h 206"/>
                <a:gd name="T28" fmla="*/ 0 w 633"/>
                <a:gd name="T29" fmla="*/ 85 h 206"/>
                <a:gd name="T30" fmla="*/ 0 w 633"/>
                <a:gd name="T31" fmla="*/ 78 h 206"/>
                <a:gd name="T32" fmla="*/ 0 w 633"/>
                <a:gd name="T33" fmla="*/ 73 h 206"/>
                <a:gd name="T34" fmla="*/ 0 w 633"/>
                <a:gd name="T35" fmla="*/ 68 h 206"/>
                <a:gd name="T36" fmla="*/ 0 w 633"/>
                <a:gd name="T37" fmla="*/ 63 h 206"/>
                <a:gd name="T38" fmla="*/ 0 w 633"/>
                <a:gd name="T39" fmla="*/ 57 h 206"/>
                <a:gd name="T40" fmla="*/ 0 w 633"/>
                <a:gd name="T41" fmla="*/ 52 h 206"/>
                <a:gd name="T42" fmla="*/ 2 w 633"/>
                <a:gd name="T43" fmla="*/ 51 h 206"/>
                <a:gd name="T44" fmla="*/ 6 w 633"/>
                <a:gd name="T45" fmla="*/ 53 h 206"/>
                <a:gd name="T46" fmla="*/ 12 w 633"/>
                <a:gd name="T47" fmla="*/ 54 h 206"/>
                <a:gd name="T48" fmla="*/ 18 w 633"/>
                <a:gd name="T49" fmla="*/ 55 h 206"/>
                <a:gd name="T50" fmla="*/ 26 w 633"/>
                <a:gd name="T51" fmla="*/ 54 h 206"/>
                <a:gd name="T52" fmla="*/ 54 w 633"/>
                <a:gd name="T53" fmla="*/ 49 h 206"/>
                <a:gd name="T54" fmla="*/ 118 w 633"/>
                <a:gd name="T55" fmla="*/ 35 h 206"/>
                <a:gd name="T56" fmla="*/ 187 w 633"/>
                <a:gd name="T57" fmla="*/ 20 h 206"/>
                <a:gd name="T58" fmla="*/ 249 w 633"/>
                <a:gd name="T59" fmla="*/ 7 h 206"/>
                <a:gd name="T60" fmla="*/ 276 w 633"/>
                <a:gd name="T61" fmla="*/ 2 h 206"/>
                <a:gd name="T62" fmla="*/ 283 w 633"/>
                <a:gd name="T63" fmla="*/ 1 h 206"/>
                <a:gd name="T64" fmla="*/ 291 w 633"/>
                <a:gd name="T65" fmla="*/ 2 h 206"/>
                <a:gd name="T66" fmla="*/ 296 w 633"/>
                <a:gd name="T67" fmla="*/ 5 h 206"/>
                <a:gd name="T68" fmla="*/ 297 w 633"/>
                <a:gd name="T69" fmla="*/ 7 h 206"/>
                <a:gd name="T70" fmla="*/ 297 w 633"/>
                <a:gd name="T71" fmla="*/ 12 h 206"/>
                <a:gd name="T72" fmla="*/ 297 w 633"/>
                <a:gd name="T73" fmla="*/ 17 h 206"/>
                <a:gd name="T74" fmla="*/ 297 w 633"/>
                <a:gd name="T75" fmla="*/ 24 h 206"/>
                <a:gd name="T76" fmla="*/ 297 w 633"/>
                <a:gd name="T77" fmla="*/ 29 h 206"/>
                <a:gd name="T78" fmla="*/ 297 w 633"/>
                <a:gd name="T79" fmla="*/ 34 h 206"/>
                <a:gd name="T80" fmla="*/ 297 w 633"/>
                <a:gd name="T81" fmla="*/ 41 h 206"/>
                <a:gd name="T82" fmla="*/ 297 w 633"/>
                <a:gd name="T83" fmla="*/ 46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5577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8143875" cy="5032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РАСПОРЯЖЕНИЕ СРЕДСТВАМИ МСК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259632" y="1484784"/>
            <a:ext cx="719138" cy="1368425"/>
          </a:xfrm>
          <a:prstGeom prst="downArrow">
            <a:avLst>
              <a:gd name="adj1" fmla="val 50000"/>
              <a:gd name="adj2" fmla="val 47572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499992" y="1412776"/>
            <a:ext cx="719138" cy="1368425"/>
          </a:xfrm>
          <a:prstGeom prst="downArrow">
            <a:avLst>
              <a:gd name="adj1" fmla="val 50000"/>
              <a:gd name="adj2" fmla="val 47572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308304" y="1412776"/>
            <a:ext cx="719138" cy="1368425"/>
          </a:xfrm>
          <a:prstGeom prst="downArrow">
            <a:avLst>
              <a:gd name="adj1" fmla="val 50000"/>
              <a:gd name="adj2" fmla="val 47572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FF"/>
              </a:solidFill>
              <a:latin typeface="Tahoma" pitchFamily="34" charset="0"/>
            </a:endParaRPr>
          </a:p>
        </p:txBody>
      </p:sp>
      <p:pic>
        <p:nvPicPr>
          <p:cNvPr id="11" name="Picture 5" descr="1281001649342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78275"/>
            <a:ext cx="28813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00036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978275"/>
            <a:ext cx="30241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000072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613" y="3978275"/>
            <a:ext cx="25923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51520" y="3068960"/>
            <a:ext cx="3133725" cy="59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</a:rPr>
              <a:t>Улучшение жилищных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</a:rPr>
              <a:t> условий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635896" y="3140968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</a:rPr>
              <a:t>Образование детей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551613" y="2924944"/>
            <a:ext cx="25923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</a:rPr>
              <a:t>Формирование накопительной части </a:t>
            </a:r>
            <a:endParaRPr lang="ru-RU" sz="2000" b="1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</a:rPr>
              <a:t>пенсии</a:t>
            </a:r>
            <a:endParaRPr lang="ru-RU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7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получения сертификата: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23528" y="1988840"/>
            <a:ext cx="1224136" cy="504056"/>
          </a:xfrm>
          <a:prstGeom prst="rightArrow">
            <a:avLst>
              <a:gd name="adj1" fmla="val 50000"/>
              <a:gd name="adj2" fmla="val 52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23528" y="3016406"/>
            <a:ext cx="1224136" cy="504056"/>
          </a:xfrm>
          <a:prstGeom prst="rightArrow">
            <a:avLst>
              <a:gd name="adj1" fmla="val 50000"/>
              <a:gd name="adj2" fmla="val 52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29906" y="3979222"/>
            <a:ext cx="1224136" cy="504056"/>
          </a:xfrm>
          <a:prstGeom prst="rightArrow">
            <a:avLst>
              <a:gd name="adj1" fmla="val 50000"/>
              <a:gd name="adj2" fmla="val 52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23528" y="5033500"/>
            <a:ext cx="1224136" cy="504056"/>
          </a:xfrm>
          <a:prstGeom prst="rightArrow">
            <a:avLst>
              <a:gd name="adj1" fmla="val 50000"/>
              <a:gd name="adj2" fmla="val 52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47663" y="1763814"/>
            <a:ext cx="74888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свидетельство о рождении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усыновлении)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ребенка из ЗАГСа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9712" y="1763814"/>
            <a:ext cx="6624736" cy="954107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2852936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бланк заявления о выдаче государственного сертификата на материнский (семейный) капитал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712" y="2852936"/>
            <a:ext cx="6624736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3861918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срок рассмотрения заявления - не более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одного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месяца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даты подачи заявления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79712" y="3937204"/>
            <a:ext cx="6624736" cy="738664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4870030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Получить сертификат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территориальном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Пенсионного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фонда по месту жительства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79712" y="4828328"/>
            <a:ext cx="6624736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8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Влияние материнского капитала и анализ рождаемости  в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Краснотурьинске: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4788024" cy="4525963"/>
          </a:xfrm>
        </p:spPr>
        <p:txBody>
          <a:bodyPr>
            <a:normAutofit/>
          </a:bodyPr>
          <a:lstStyle/>
          <a:p>
            <a:pPr marL="450850" indent="-35560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Уровень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рождаемости с 1991 по 2006 год (до введения материнского капитала)  остается практически неизменным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525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31813" indent="-43656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отношению 2012 года к 1991 она выросла на 16,3 %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3307813"/>
              </p:ext>
            </p:extLst>
          </p:nvPr>
        </p:nvGraphicFramePr>
        <p:xfrm>
          <a:off x="4860032" y="1484784"/>
          <a:ext cx="4142859" cy="5269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0795"/>
                <a:gridCol w="1459732"/>
                <a:gridCol w="1532332"/>
              </a:tblGrid>
              <a:tr h="43982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Рождаемость, чел.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Смертность, чел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99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1991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743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776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99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1992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675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858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99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1993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1054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99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1994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746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1236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99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1995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729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1154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99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1996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685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1119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99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1997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668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981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99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1998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719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978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99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1999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779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1127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99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697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1121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99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1099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163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774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99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747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1250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99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776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1197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99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694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1254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99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1072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99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756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1070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99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777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1045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99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836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1044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99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844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99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836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999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99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920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947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743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242404514"/>
              </p:ext>
            </p:extLst>
          </p:nvPr>
        </p:nvGraphicFramePr>
        <p:xfrm>
          <a:off x="323528" y="764704"/>
          <a:ext cx="849694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Опрос населения г.Краснотурьинска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8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836834030"/>
              </p:ext>
            </p:extLst>
          </p:nvPr>
        </p:nvGraphicFramePr>
        <p:xfrm>
          <a:off x="323528" y="476672"/>
          <a:ext cx="828092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622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4228142733"/>
              </p:ext>
            </p:extLst>
          </p:nvPr>
        </p:nvGraphicFramePr>
        <p:xfrm>
          <a:off x="395536" y="620688"/>
          <a:ext cx="835292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36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20688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Подтверждение гипотезы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Гипотеза о том, что материнский капитал существенно влияет на рост  рождаемости,  не  нашла  своего подтверждения.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1\Desktop\everyday_people__2_by_mel_an_cho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35933"/>
            <a:ext cx="4968552" cy="3522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740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ПервыйОхан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9552" y="332656"/>
            <a:ext cx="81724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СПАСИБО  ЗА 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2952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Цель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данного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исследования: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Изучить влияние материнского капитала на уровень рождаемости в г. Краснотурьинске, а также дать свою оценку дополнительным мерам поддержки граждан, имеющих детей.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76563"/>
            <a:ext cx="3381375" cy="388143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95536" y="332656"/>
            <a:ext cx="936104" cy="1008112"/>
            <a:chOff x="88" y="40"/>
            <a:chExt cx="726" cy="729"/>
          </a:xfrm>
        </p:grpSpPr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88" y="40"/>
              <a:ext cx="709" cy="560"/>
            </a:xfrm>
            <a:custGeom>
              <a:avLst/>
              <a:gdLst>
                <a:gd name="T0" fmla="*/ 316 w 858"/>
                <a:gd name="T1" fmla="*/ 93 h 676"/>
                <a:gd name="T2" fmla="*/ 290 w 858"/>
                <a:gd name="T3" fmla="*/ 93 h 676"/>
                <a:gd name="T4" fmla="*/ 271 w 858"/>
                <a:gd name="T5" fmla="*/ 75 h 676"/>
                <a:gd name="T6" fmla="*/ 254 w 858"/>
                <a:gd name="T7" fmla="*/ 55 h 676"/>
                <a:gd name="T8" fmla="*/ 230 w 858"/>
                <a:gd name="T9" fmla="*/ 41 h 676"/>
                <a:gd name="T10" fmla="*/ 230 w 858"/>
                <a:gd name="T11" fmla="*/ 5 h 676"/>
                <a:gd name="T12" fmla="*/ 169 w 858"/>
                <a:gd name="T13" fmla="*/ 5 h 676"/>
                <a:gd name="T14" fmla="*/ 169 w 858"/>
                <a:gd name="T15" fmla="*/ 41 h 676"/>
                <a:gd name="T16" fmla="*/ 145 w 858"/>
                <a:gd name="T17" fmla="*/ 55 h 676"/>
                <a:gd name="T18" fmla="*/ 128 w 858"/>
                <a:gd name="T19" fmla="*/ 75 h 676"/>
                <a:gd name="T20" fmla="*/ 109 w 858"/>
                <a:gd name="T21" fmla="*/ 93 h 676"/>
                <a:gd name="T22" fmla="*/ 84 w 858"/>
                <a:gd name="T23" fmla="*/ 93 h 676"/>
                <a:gd name="T24" fmla="*/ 82 w 858"/>
                <a:gd name="T25" fmla="*/ 93 h 676"/>
                <a:gd name="T26" fmla="*/ 65 w 858"/>
                <a:gd name="T27" fmla="*/ 94 h 676"/>
                <a:gd name="T28" fmla="*/ 42 w 858"/>
                <a:gd name="T29" fmla="*/ 103 h 676"/>
                <a:gd name="T30" fmla="*/ 24 w 858"/>
                <a:gd name="T31" fmla="*/ 118 h 676"/>
                <a:gd name="T32" fmla="*/ 10 w 858"/>
                <a:gd name="T33" fmla="*/ 138 h 676"/>
                <a:gd name="T34" fmla="*/ 2 w 858"/>
                <a:gd name="T35" fmla="*/ 161 h 676"/>
                <a:gd name="T36" fmla="*/ 0 w 858"/>
                <a:gd name="T37" fmla="*/ 185 h 676"/>
                <a:gd name="T38" fmla="*/ 5 w 858"/>
                <a:gd name="T39" fmla="*/ 206 h 676"/>
                <a:gd name="T40" fmla="*/ 14 w 858"/>
                <a:gd name="T41" fmla="*/ 225 h 676"/>
                <a:gd name="T42" fmla="*/ 29 w 858"/>
                <a:gd name="T43" fmla="*/ 241 h 676"/>
                <a:gd name="T44" fmla="*/ 47 w 858"/>
                <a:gd name="T45" fmla="*/ 253 h 676"/>
                <a:gd name="T46" fmla="*/ 69 w 858"/>
                <a:gd name="T47" fmla="*/ 259 h 676"/>
                <a:gd name="T48" fmla="*/ 70 w 858"/>
                <a:gd name="T49" fmla="*/ 268 h 676"/>
                <a:gd name="T50" fmla="*/ 70 w 858"/>
                <a:gd name="T51" fmla="*/ 296 h 676"/>
                <a:gd name="T52" fmla="*/ 169 w 858"/>
                <a:gd name="T53" fmla="*/ 296 h 676"/>
                <a:gd name="T54" fmla="*/ 169 w 858"/>
                <a:gd name="T55" fmla="*/ 317 h 676"/>
                <a:gd name="T56" fmla="*/ 230 w 858"/>
                <a:gd name="T57" fmla="*/ 317 h 676"/>
                <a:gd name="T58" fmla="*/ 230 w 858"/>
                <a:gd name="T59" fmla="*/ 296 h 676"/>
                <a:gd name="T60" fmla="*/ 330 w 858"/>
                <a:gd name="T61" fmla="*/ 292 h 676"/>
                <a:gd name="T62" fmla="*/ 330 w 858"/>
                <a:gd name="T63" fmla="*/ 259 h 676"/>
                <a:gd name="T64" fmla="*/ 351 w 858"/>
                <a:gd name="T65" fmla="*/ 253 h 676"/>
                <a:gd name="T66" fmla="*/ 369 w 858"/>
                <a:gd name="T67" fmla="*/ 242 h 676"/>
                <a:gd name="T68" fmla="*/ 383 w 858"/>
                <a:gd name="T69" fmla="*/ 226 h 676"/>
                <a:gd name="T70" fmla="*/ 394 w 858"/>
                <a:gd name="T71" fmla="*/ 207 h 676"/>
                <a:gd name="T72" fmla="*/ 399 w 858"/>
                <a:gd name="T73" fmla="*/ 185 h 676"/>
                <a:gd name="T74" fmla="*/ 398 w 858"/>
                <a:gd name="T75" fmla="*/ 161 h 676"/>
                <a:gd name="T76" fmla="*/ 391 w 858"/>
                <a:gd name="T77" fmla="*/ 138 h 676"/>
                <a:gd name="T78" fmla="*/ 376 w 858"/>
                <a:gd name="T79" fmla="*/ 118 h 676"/>
                <a:gd name="T80" fmla="*/ 359 w 858"/>
                <a:gd name="T81" fmla="*/ 104 h 676"/>
                <a:gd name="T82" fmla="*/ 336 w 858"/>
                <a:gd name="T83" fmla="*/ 94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11" y="65"/>
              <a:ext cx="663" cy="512"/>
            </a:xfrm>
            <a:custGeom>
              <a:avLst/>
              <a:gdLst>
                <a:gd name="T0" fmla="*/ 258 w 802"/>
                <a:gd name="T1" fmla="*/ 91 h 621"/>
                <a:gd name="T2" fmla="*/ 250 w 802"/>
                <a:gd name="T3" fmla="*/ 72 h 621"/>
                <a:gd name="T4" fmla="*/ 239 w 802"/>
                <a:gd name="T5" fmla="*/ 56 h 621"/>
                <a:gd name="T6" fmla="*/ 222 w 802"/>
                <a:gd name="T7" fmla="*/ 45 h 621"/>
                <a:gd name="T8" fmla="*/ 203 w 802"/>
                <a:gd name="T9" fmla="*/ 37 h 621"/>
                <a:gd name="T10" fmla="*/ 165 w 802"/>
                <a:gd name="T11" fmla="*/ 38 h 621"/>
                <a:gd name="T12" fmla="*/ 147 w 802"/>
                <a:gd name="T13" fmla="*/ 47 h 621"/>
                <a:gd name="T14" fmla="*/ 132 w 802"/>
                <a:gd name="T15" fmla="*/ 60 h 621"/>
                <a:gd name="T16" fmla="*/ 122 w 802"/>
                <a:gd name="T17" fmla="*/ 77 h 621"/>
                <a:gd name="T18" fmla="*/ 73 w 802"/>
                <a:gd name="T19" fmla="*/ 91 h 621"/>
                <a:gd name="T20" fmla="*/ 63 w 802"/>
                <a:gd name="T21" fmla="*/ 91 h 621"/>
                <a:gd name="T22" fmla="*/ 36 w 802"/>
                <a:gd name="T23" fmla="*/ 100 h 621"/>
                <a:gd name="T24" fmla="*/ 16 w 802"/>
                <a:gd name="T25" fmla="*/ 117 h 621"/>
                <a:gd name="T26" fmla="*/ 2 w 802"/>
                <a:gd name="T27" fmla="*/ 140 h 621"/>
                <a:gd name="T28" fmla="*/ 2 w 802"/>
                <a:gd name="T29" fmla="*/ 167 h 621"/>
                <a:gd name="T30" fmla="*/ 7 w 802"/>
                <a:gd name="T31" fmla="*/ 190 h 621"/>
                <a:gd name="T32" fmla="*/ 21 w 802"/>
                <a:gd name="T33" fmla="*/ 209 h 621"/>
                <a:gd name="T34" fmla="*/ 41 w 802"/>
                <a:gd name="T35" fmla="*/ 223 h 621"/>
                <a:gd name="T36" fmla="*/ 58 w 802"/>
                <a:gd name="T37" fmla="*/ 200 h 621"/>
                <a:gd name="T38" fmla="*/ 37 w 802"/>
                <a:gd name="T39" fmla="*/ 186 h 621"/>
                <a:gd name="T40" fmla="*/ 28 w 802"/>
                <a:gd name="T41" fmla="*/ 161 h 621"/>
                <a:gd name="T42" fmla="*/ 31 w 802"/>
                <a:gd name="T43" fmla="*/ 144 h 621"/>
                <a:gd name="T44" fmla="*/ 41 w 802"/>
                <a:gd name="T45" fmla="*/ 131 h 621"/>
                <a:gd name="T46" fmla="*/ 54 w 802"/>
                <a:gd name="T47" fmla="*/ 122 h 621"/>
                <a:gd name="T48" fmla="*/ 70 w 802"/>
                <a:gd name="T49" fmla="*/ 120 h 621"/>
                <a:gd name="T50" fmla="*/ 101 w 802"/>
                <a:gd name="T51" fmla="*/ 265 h 621"/>
                <a:gd name="T52" fmla="*/ 144 w 802"/>
                <a:gd name="T53" fmla="*/ 265 h 621"/>
                <a:gd name="T54" fmla="*/ 163 w 802"/>
                <a:gd name="T55" fmla="*/ 172 h 621"/>
                <a:gd name="T56" fmla="*/ 203 w 802"/>
                <a:gd name="T57" fmla="*/ 175 h 621"/>
                <a:gd name="T58" fmla="*/ 233 w 802"/>
                <a:gd name="T59" fmla="*/ 161 h 621"/>
                <a:gd name="T60" fmla="*/ 303 w 802"/>
                <a:gd name="T61" fmla="*/ 120 h 621"/>
                <a:gd name="T62" fmla="*/ 314 w 802"/>
                <a:gd name="T63" fmla="*/ 120 h 621"/>
                <a:gd name="T64" fmla="*/ 329 w 802"/>
                <a:gd name="T65" fmla="*/ 127 h 621"/>
                <a:gd name="T66" fmla="*/ 340 w 802"/>
                <a:gd name="T67" fmla="*/ 138 h 621"/>
                <a:gd name="T68" fmla="*/ 345 w 802"/>
                <a:gd name="T69" fmla="*/ 152 h 621"/>
                <a:gd name="T70" fmla="*/ 345 w 802"/>
                <a:gd name="T71" fmla="*/ 168 h 621"/>
                <a:gd name="T72" fmla="*/ 339 w 802"/>
                <a:gd name="T73" fmla="*/ 184 h 621"/>
                <a:gd name="T74" fmla="*/ 327 w 802"/>
                <a:gd name="T75" fmla="*/ 195 h 621"/>
                <a:gd name="T76" fmla="*/ 313 w 802"/>
                <a:gd name="T77" fmla="*/ 201 h 621"/>
                <a:gd name="T78" fmla="*/ 274 w 802"/>
                <a:gd name="T79" fmla="*/ 203 h 621"/>
                <a:gd name="T80" fmla="*/ 312 w 802"/>
                <a:gd name="T81" fmla="*/ 230 h 621"/>
                <a:gd name="T82" fmla="*/ 337 w 802"/>
                <a:gd name="T83" fmla="*/ 222 h 621"/>
                <a:gd name="T84" fmla="*/ 359 w 802"/>
                <a:gd name="T85" fmla="*/ 204 h 621"/>
                <a:gd name="T86" fmla="*/ 372 w 802"/>
                <a:gd name="T87" fmla="*/ 181 h 621"/>
                <a:gd name="T88" fmla="*/ 374 w 802"/>
                <a:gd name="T89" fmla="*/ 154 h 621"/>
                <a:gd name="T90" fmla="*/ 367 w 802"/>
                <a:gd name="T91" fmla="*/ 128 h 621"/>
                <a:gd name="T92" fmla="*/ 351 w 802"/>
                <a:gd name="T93" fmla="*/ 107 h 621"/>
                <a:gd name="T94" fmla="*/ 327 w 802"/>
                <a:gd name="T95" fmla="*/ 95 h 621"/>
                <a:gd name="T96" fmla="*/ 170 w 802"/>
                <a:gd name="T97" fmla="*/ 144 h 621"/>
                <a:gd name="T98" fmla="*/ 155 w 802"/>
                <a:gd name="T99" fmla="*/ 134 h 621"/>
                <a:gd name="T100" fmla="*/ 147 w 802"/>
                <a:gd name="T101" fmla="*/ 120 h 621"/>
                <a:gd name="T102" fmla="*/ 150 w 802"/>
                <a:gd name="T103" fmla="*/ 87 h 621"/>
                <a:gd name="T104" fmla="*/ 160 w 802"/>
                <a:gd name="T105" fmla="*/ 74 h 621"/>
                <a:gd name="T106" fmla="*/ 170 w 802"/>
                <a:gd name="T107" fmla="*/ 144 h 621"/>
                <a:gd name="T108" fmla="*/ 214 w 802"/>
                <a:gd name="T109" fmla="*/ 73 h 621"/>
                <a:gd name="T110" fmla="*/ 228 w 802"/>
                <a:gd name="T111" fmla="*/ 94 h 621"/>
                <a:gd name="T112" fmla="*/ 228 w 802"/>
                <a:gd name="T113" fmla="*/ 118 h 621"/>
                <a:gd name="T114" fmla="*/ 214 w 802"/>
                <a:gd name="T115" fmla="*/ 139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9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6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1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9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6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1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583" y="591"/>
              <a:ext cx="231" cy="107"/>
            </a:xfrm>
            <a:custGeom>
              <a:avLst/>
              <a:gdLst>
                <a:gd name="T0" fmla="*/ 129 w 280"/>
                <a:gd name="T1" fmla="*/ 45 h 128"/>
                <a:gd name="T2" fmla="*/ 123 w 280"/>
                <a:gd name="T3" fmla="*/ 43 h 128"/>
                <a:gd name="T4" fmla="*/ 118 w 280"/>
                <a:gd name="T5" fmla="*/ 42 h 128"/>
                <a:gd name="T6" fmla="*/ 112 w 280"/>
                <a:gd name="T7" fmla="*/ 41 h 128"/>
                <a:gd name="T8" fmla="*/ 104 w 280"/>
                <a:gd name="T9" fmla="*/ 42 h 128"/>
                <a:gd name="T10" fmla="*/ 82 w 280"/>
                <a:gd name="T11" fmla="*/ 48 h 128"/>
                <a:gd name="T12" fmla="*/ 42 w 280"/>
                <a:gd name="T13" fmla="*/ 57 h 128"/>
                <a:gd name="T14" fmla="*/ 22 w 280"/>
                <a:gd name="T15" fmla="*/ 62 h 128"/>
                <a:gd name="T16" fmla="*/ 15 w 280"/>
                <a:gd name="T17" fmla="*/ 62 h 128"/>
                <a:gd name="T18" fmla="*/ 8 w 280"/>
                <a:gd name="T19" fmla="*/ 62 h 128"/>
                <a:gd name="T20" fmla="*/ 2 w 280"/>
                <a:gd name="T21" fmla="*/ 59 h 128"/>
                <a:gd name="T22" fmla="*/ 1 w 280"/>
                <a:gd name="T23" fmla="*/ 58 h 128"/>
                <a:gd name="T24" fmla="*/ 1 w 280"/>
                <a:gd name="T25" fmla="*/ 53 h 128"/>
                <a:gd name="T26" fmla="*/ 1 w 280"/>
                <a:gd name="T27" fmla="*/ 48 h 128"/>
                <a:gd name="T28" fmla="*/ 1 w 280"/>
                <a:gd name="T29" fmla="*/ 41 h 128"/>
                <a:gd name="T30" fmla="*/ 1 w 280"/>
                <a:gd name="T31" fmla="*/ 34 h 128"/>
                <a:gd name="T32" fmla="*/ 1 w 280"/>
                <a:gd name="T33" fmla="*/ 28 h 128"/>
                <a:gd name="T34" fmla="*/ 0 w 280"/>
                <a:gd name="T35" fmla="*/ 23 h 128"/>
                <a:gd name="T36" fmla="*/ 0 w 280"/>
                <a:gd name="T37" fmla="*/ 16 h 128"/>
                <a:gd name="T38" fmla="*/ 0 w 280"/>
                <a:gd name="T39" fmla="*/ 9 h 128"/>
                <a:gd name="T40" fmla="*/ 2 w 280"/>
                <a:gd name="T41" fmla="*/ 11 h 128"/>
                <a:gd name="T42" fmla="*/ 8 w 280"/>
                <a:gd name="T43" fmla="*/ 16 h 128"/>
                <a:gd name="T44" fmla="*/ 15 w 280"/>
                <a:gd name="T45" fmla="*/ 19 h 128"/>
                <a:gd name="T46" fmla="*/ 22 w 280"/>
                <a:gd name="T47" fmla="*/ 20 h 128"/>
                <a:gd name="T48" fmla="*/ 27 w 280"/>
                <a:gd name="T49" fmla="*/ 19 h 128"/>
                <a:gd name="T50" fmla="*/ 47 w 280"/>
                <a:gd name="T51" fmla="*/ 14 h 128"/>
                <a:gd name="T52" fmla="*/ 85 w 280"/>
                <a:gd name="T53" fmla="*/ 6 h 128"/>
                <a:gd name="T54" fmla="*/ 106 w 280"/>
                <a:gd name="T55" fmla="*/ 1 h 128"/>
                <a:gd name="T56" fmla="*/ 113 w 280"/>
                <a:gd name="T57" fmla="*/ 1 h 128"/>
                <a:gd name="T58" fmla="*/ 120 w 280"/>
                <a:gd name="T59" fmla="*/ 3 h 128"/>
                <a:gd name="T60" fmla="*/ 123 w 280"/>
                <a:gd name="T61" fmla="*/ 3 h 128"/>
                <a:gd name="T62" fmla="*/ 129 w 280"/>
                <a:gd name="T63" fmla="*/ 6 h 128"/>
                <a:gd name="T64" fmla="*/ 130 w 280"/>
                <a:gd name="T65" fmla="*/ 7 h 128"/>
                <a:gd name="T66" fmla="*/ 130 w 280"/>
                <a:gd name="T67" fmla="*/ 13 h 128"/>
                <a:gd name="T68" fmla="*/ 130 w 280"/>
                <a:gd name="T69" fmla="*/ 22 h 128"/>
                <a:gd name="T70" fmla="*/ 130 w 280"/>
                <a:gd name="T71" fmla="*/ 31 h 128"/>
                <a:gd name="T72" fmla="*/ 130 w 280"/>
                <a:gd name="T73" fmla="*/ 39 h 128"/>
                <a:gd name="T74" fmla="*/ 130 w 280"/>
                <a:gd name="T75" fmla="*/ 45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583" y="591"/>
              <a:ext cx="231" cy="107"/>
            </a:xfrm>
            <a:custGeom>
              <a:avLst/>
              <a:gdLst>
                <a:gd name="T0" fmla="*/ 129 w 280"/>
                <a:gd name="T1" fmla="*/ 45 h 128"/>
                <a:gd name="T2" fmla="*/ 123 w 280"/>
                <a:gd name="T3" fmla="*/ 43 h 128"/>
                <a:gd name="T4" fmla="*/ 118 w 280"/>
                <a:gd name="T5" fmla="*/ 42 h 128"/>
                <a:gd name="T6" fmla="*/ 112 w 280"/>
                <a:gd name="T7" fmla="*/ 41 h 128"/>
                <a:gd name="T8" fmla="*/ 104 w 280"/>
                <a:gd name="T9" fmla="*/ 42 h 128"/>
                <a:gd name="T10" fmla="*/ 82 w 280"/>
                <a:gd name="T11" fmla="*/ 48 h 128"/>
                <a:gd name="T12" fmla="*/ 42 w 280"/>
                <a:gd name="T13" fmla="*/ 57 h 128"/>
                <a:gd name="T14" fmla="*/ 22 w 280"/>
                <a:gd name="T15" fmla="*/ 62 h 128"/>
                <a:gd name="T16" fmla="*/ 15 w 280"/>
                <a:gd name="T17" fmla="*/ 62 h 128"/>
                <a:gd name="T18" fmla="*/ 8 w 280"/>
                <a:gd name="T19" fmla="*/ 62 h 128"/>
                <a:gd name="T20" fmla="*/ 2 w 280"/>
                <a:gd name="T21" fmla="*/ 59 h 128"/>
                <a:gd name="T22" fmla="*/ 1 w 280"/>
                <a:gd name="T23" fmla="*/ 58 h 128"/>
                <a:gd name="T24" fmla="*/ 1 w 280"/>
                <a:gd name="T25" fmla="*/ 53 h 128"/>
                <a:gd name="T26" fmla="*/ 1 w 280"/>
                <a:gd name="T27" fmla="*/ 48 h 128"/>
                <a:gd name="T28" fmla="*/ 1 w 280"/>
                <a:gd name="T29" fmla="*/ 41 h 128"/>
                <a:gd name="T30" fmla="*/ 1 w 280"/>
                <a:gd name="T31" fmla="*/ 34 h 128"/>
                <a:gd name="T32" fmla="*/ 1 w 280"/>
                <a:gd name="T33" fmla="*/ 28 h 128"/>
                <a:gd name="T34" fmla="*/ 0 w 280"/>
                <a:gd name="T35" fmla="*/ 23 h 128"/>
                <a:gd name="T36" fmla="*/ 0 w 280"/>
                <a:gd name="T37" fmla="*/ 16 h 128"/>
                <a:gd name="T38" fmla="*/ 0 w 280"/>
                <a:gd name="T39" fmla="*/ 9 h 128"/>
                <a:gd name="T40" fmla="*/ 2 w 280"/>
                <a:gd name="T41" fmla="*/ 11 h 128"/>
                <a:gd name="T42" fmla="*/ 8 w 280"/>
                <a:gd name="T43" fmla="*/ 16 h 128"/>
                <a:gd name="T44" fmla="*/ 15 w 280"/>
                <a:gd name="T45" fmla="*/ 19 h 128"/>
                <a:gd name="T46" fmla="*/ 22 w 280"/>
                <a:gd name="T47" fmla="*/ 20 h 128"/>
                <a:gd name="T48" fmla="*/ 27 w 280"/>
                <a:gd name="T49" fmla="*/ 19 h 128"/>
                <a:gd name="T50" fmla="*/ 47 w 280"/>
                <a:gd name="T51" fmla="*/ 14 h 128"/>
                <a:gd name="T52" fmla="*/ 85 w 280"/>
                <a:gd name="T53" fmla="*/ 6 h 128"/>
                <a:gd name="T54" fmla="*/ 106 w 280"/>
                <a:gd name="T55" fmla="*/ 1 h 128"/>
                <a:gd name="T56" fmla="*/ 113 w 280"/>
                <a:gd name="T57" fmla="*/ 1 h 128"/>
                <a:gd name="T58" fmla="*/ 120 w 280"/>
                <a:gd name="T59" fmla="*/ 3 h 128"/>
                <a:gd name="T60" fmla="*/ 123 w 280"/>
                <a:gd name="T61" fmla="*/ 3 h 128"/>
                <a:gd name="T62" fmla="*/ 129 w 280"/>
                <a:gd name="T63" fmla="*/ 6 h 128"/>
                <a:gd name="T64" fmla="*/ 130 w 280"/>
                <a:gd name="T65" fmla="*/ 7 h 128"/>
                <a:gd name="T66" fmla="*/ 130 w 280"/>
                <a:gd name="T67" fmla="*/ 13 h 128"/>
                <a:gd name="T68" fmla="*/ 130 w 280"/>
                <a:gd name="T69" fmla="*/ 22 h 128"/>
                <a:gd name="T70" fmla="*/ 130 w 280"/>
                <a:gd name="T71" fmla="*/ 31 h 128"/>
                <a:gd name="T72" fmla="*/ 130 w 280"/>
                <a:gd name="T73" fmla="*/ 39 h 128"/>
                <a:gd name="T74" fmla="*/ 130 w 280"/>
                <a:gd name="T75" fmla="*/ 45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5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17 h 130"/>
                <a:gd name="T64" fmla="*/ 129 w 279"/>
                <a:gd name="T65" fmla="*/ 22 h 130"/>
                <a:gd name="T66" fmla="*/ 129 w 279"/>
                <a:gd name="T67" fmla="*/ 29 h 130"/>
                <a:gd name="T68" fmla="*/ 129 w 279"/>
                <a:gd name="T69" fmla="*/ 37 h 130"/>
                <a:gd name="T70" fmla="*/ 129 w 279"/>
                <a:gd name="T71" fmla="*/ 4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5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17 h 130"/>
                <a:gd name="T64" fmla="*/ 129 w 279"/>
                <a:gd name="T65" fmla="*/ 22 h 130"/>
                <a:gd name="T66" fmla="*/ 129 w 279"/>
                <a:gd name="T67" fmla="*/ 29 h 130"/>
                <a:gd name="T68" fmla="*/ 129 w 279"/>
                <a:gd name="T69" fmla="*/ 37 h 130"/>
                <a:gd name="T70" fmla="*/ 129 w 279"/>
                <a:gd name="T71" fmla="*/ 4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7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5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0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7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5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0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583" y="593"/>
              <a:ext cx="231" cy="106"/>
            </a:xfrm>
            <a:custGeom>
              <a:avLst/>
              <a:gdLst>
                <a:gd name="T0" fmla="*/ 129 w 280"/>
                <a:gd name="T1" fmla="*/ 44 h 127"/>
                <a:gd name="T2" fmla="*/ 123 w 280"/>
                <a:gd name="T3" fmla="*/ 43 h 127"/>
                <a:gd name="T4" fmla="*/ 118 w 280"/>
                <a:gd name="T5" fmla="*/ 41 h 127"/>
                <a:gd name="T6" fmla="*/ 112 w 280"/>
                <a:gd name="T7" fmla="*/ 40 h 127"/>
                <a:gd name="T8" fmla="*/ 104 w 280"/>
                <a:gd name="T9" fmla="*/ 41 h 127"/>
                <a:gd name="T10" fmla="*/ 82 w 280"/>
                <a:gd name="T11" fmla="*/ 47 h 127"/>
                <a:gd name="T12" fmla="*/ 42 w 280"/>
                <a:gd name="T13" fmla="*/ 56 h 127"/>
                <a:gd name="T14" fmla="*/ 22 w 280"/>
                <a:gd name="T15" fmla="*/ 61 h 127"/>
                <a:gd name="T16" fmla="*/ 15 w 280"/>
                <a:gd name="T17" fmla="*/ 61 h 127"/>
                <a:gd name="T18" fmla="*/ 8 w 280"/>
                <a:gd name="T19" fmla="*/ 61 h 127"/>
                <a:gd name="T20" fmla="*/ 2 w 280"/>
                <a:gd name="T21" fmla="*/ 58 h 127"/>
                <a:gd name="T22" fmla="*/ 1 w 280"/>
                <a:gd name="T23" fmla="*/ 56 h 127"/>
                <a:gd name="T24" fmla="*/ 1 w 280"/>
                <a:gd name="T25" fmla="*/ 50 h 127"/>
                <a:gd name="T26" fmla="*/ 1 w 280"/>
                <a:gd name="T27" fmla="*/ 41 h 127"/>
                <a:gd name="T28" fmla="*/ 1 w 280"/>
                <a:gd name="T29" fmla="*/ 33 h 127"/>
                <a:gd name="T30" fmla="*/ 1 w 280"/>
                <a:gd name="T31" fmla="*/ 28 h 127"/>
                <a:gd name="T32" fmla="*/ 1 w 280"/>
                <a:gd name="T33" fmla="*/ 23 h 127"/>
                <a:gd name="T34" fmla="*/ 0 w 280"/>
                <a:gd name="T35" fmla="*/ 15 h 127"/>
                <a:gd name="T36" fmla="*/ 0 w 280"/>
                <a:gd name="T37" fmla="*/ 9 h 127"/>
                <a:gd name="T38" fmla="*/ 2 w 280"/>
                <a:gd name="T39" fmla="*/ 10 h 127"/>
                <a:gd name="T40" fmla="*/ 8 w 280"/>
                <a:gd name="T41" fmla="*/ 16 h 127"/>
                <a:gd name="T42" fmla="*/ 15 w 280"/>
                <a:gd name="T43" fmla="*/ 19 h 127"/>
                <a:gd name="T44" fmla="*/ 22 w 280"/>
                <a:gd name="T45" fmla="*/ 19 h 127"/>
                <a:gd name="T46" fmla="*/ 27 w 280"/>
                <a:gd name="T47" fmla="*/ 19 h 127"/>
                <a:gd name="T48" fmla="*/ 47 w 280"/>
                <a:gd name="T49" fmla="*/ 13 h 127"/>
                <a:gd name="T50" fmla="*/ 85 w 280"/>
                <a:gd name="T51" fmla="*/ 5 h 127"/>
                <a:gd name="T52" fmla="*/ 106 w 280"/>
                <a:gd name="T53" fmla="*/ 0 h 127"/>
                <a:gd name="T54" fmla="*/ 113 w 280"/>
                <a:gd name="T55" fmla="*/ 0 h 127"/>
                <a:gd name="T56" fmla="*/ 120 w 280"/>
                <a:gd name="T57" fmla="*/ 2 h 127"/>
                <a:gd name="T58" fmla="*/ 123 w 280"/>
                <a:gd name="T59" fmla="*/ 3 h 127"/>
                <a:gd name="T60" fmla="*/ 129 w 280"/>
                <a:gd name="T61" fmla="*/ 5 h 127"/>
                <a:gd name="T62" fmla="*/ 130 w 280"/>
                <a:gd name="T63" fmla="*/ 6 h 127"/>
                <a:gd name="T64" fmla="*/ 130 w 280"/>
                <a:gd name="T65" fmla="*/ 13 h 127"/>
                <a:gd name="T66" fmla="*/ 130 w 280"/>
                <a:gd name="T67" fmla="*/ 20 h 127"/>
                <a:gd name="T68" fmla="*/ 130 w 280"/>
                <a:gd name="T69" fmla="*/ 30 h 127"/>
                <a:gd name="T70" fmla="*/ 130 w 280"/>
                <a:gd name="T71" fmla="*/ 38 h 127"/>
                <a:gd name="T72" fmla="*/ 130 w 280"/>
                <a:gd name="T73" fmla="*/ 44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583" y="593"/>
              <a:ext cx="231" cy="106"/>
            </a:xfrm>
            <a:custGeom>
              <a:avLst/>
              <a:gdLst>
                <a:gd name="T0" fmla="*/ 129 w 280"/>
                <a:gd name="T1" fmla="*/ 44 h 127"/>
                <a:gd name="T2" fmla="*/ 123 w 280"/>
                <a:gd name="T3" fmla="*/ 43 h 127"/>
                <a:gd name="T4" fmla="*/ 118 w 280"/>
                <a:gd name="T5" fmla="*/ 41 h 127"/>
                <a:gd name="T6" fmla="*/ 112 w 280"/>
                <a:gd name="T7" fmla="*/ 40 h 127"/>
                <a:gd name="T8" fmla="*/ 104 w 280"/>
                <a:gd name="T9" fmla="*/ 41 h 127"/>
                <a:gd name="T10" fmla="*/ 82 w 280"/>
                <a:gd name="T11" fmla="*/ 47 h 127"/>
                <a:gd name="T12" fmla="*/ 42 w 280"/>
                <a:gd name="T13" fmla="*/ 56 h 127"/>
                <a:gd name="T14" fmla="*/ 22 w 280"/>
                <a:gd name="T15" fmla="*/ 61 h 127"/>
                <a:gd name="T16" fmla="*/ 15 w 280"/>
                <a:gd name="T17" fmla="*/ 61 h 127"/>
                <a:gd name="T18" fmla="*/ 8 w 280"/>
                <a:gd name="T19" fmla="*/ 61 h 127"/>
                <a:gd name="T20" fmla="*/ 2 w 280"/>
                <a:gd name="T21" fmla="*/ 58 h 127"/>
                <a:gd name="T22" fmla="*/ 1 w 280"/>
                <a:gd name="T23" fmla="*/ 56 h 127"/>
                <a:gd name="T24" fmla="*/ 1 w 280"/>
                <a:gd name="T25" fmla="*/ 50 h 127"/>
                <a:gd name="T26" fmla="*/ 1 w 280"/>
                <a:gd name="T27" fmla="*/ 41 h 127"/>
                <a:gd name="T28" fmla="*/ 1 w 280"/>
                <a:gd name="T29" fmla="*/ 33 h 127"/>
                <a:gd name="T30" fmla="*/ 1 w 280"/>
                <a:gd name="T31" fmla="*/ 28 h 127"/>
                <a:gd name="T32" fmla="*/ 1 w 280"/>
                <a:gd name="T33" fmla="*/ 23 h 127"/>
                <a:gd name="T34" fmla="*/ 0 w 280"/>
                <a:gd name="T35" fmla="*/ 15 h 127"/>
                <a:gd name="T36" fmla="*/ 0 w 280"/>
                <a:gd name="T37" fmla="*/ 9 h 127"/>
                <a:gd name="T38" fmla="*/ 2 w 280"/>
                <a:gd name="T39" fmla="*/ 10 h 127"/>
                <a:gd name="T40" fmla="*/ 8 w 280"/>
                <a:gd name="T41" fmla="*/ 16 h 127"/>
                <a:gd name="T42" fmla="*/ 15 w 280"/>
                <a:gd name="T43" fmla="*/ 19 h 127"/>
                <a:gd name="T44" fmla="*/ 22 w 280"/>
                <a:gd name="T45" fmla="*/ 19 h 127"/>
                <a:gd name="T46" fmla="*/ 27 w 280"/>
                <a:gd name="T47" fmla="*/ 19 h 127"/>
                <a:gd name="T48" fmla="*/ 47 w 280"/>
                <a:gd name="T49" fmla="*/ 13 h 127"/>
                <a:gd name="T50" fmla="*/ 85 w 280"/>
                <a:gd name="T51" fmla="*/ 5 h 127"/>
                <a:gd name="T52" fmla="*/ 106 w 280"/>
                <a:gd name="T53" fmla="*/ 0 h 127"/>
                <a:gd name="T54" fmla="*/ 113 w 280"/>
                <a:gd name="T55" fmla="*/ 0 h 127"/>
                <a:gd name="T56" fmla="*/ 120 w 280"/>
                <a:gd name="T57" fmla="*/ 2 h 127"/>
                <a:gd name="T58" fmla="*/ 123 w 280"/>
                <a:gd name="T59" fmla="*/ 3 h 127"/>
                <a:gd name="T60" fmla="*/ 129 w 280"/>
                <a:gd name="T61" fmla="*/ 5 h 127"/>
                <a:gd name="T62" fmla="*/ 130 w 280"/>
                <a:gd name="T63" fmla="*/ 6 h 127"/>
                <a:gd name="T64" fmla="*/ 130 w 280"/>
                <a:gd name="T65" fmla="*/ 13 h 127"/>
                <a:gd name="T66" fmla="*/ 130 w 280"/>
                <a:gd name="T67" fmla="*/ 20 h 127"/>
                <a:gd name="T68" fmla="*/ 130 w 280"/>
                <a:gd name="T69" fmla="*/ 30 h 127"/>
                <a:gd name="T70" fmla="*/ 130 w 280"/>
                <a:gd name="T71" fmla="*/ 38 h 127"/>
                <a:gd name="T72" fmla="*/ 130 w 280"/>
                <a:gd name="T73" fmla="*/ 44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Freeform 17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4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20 h 130"/>
                <a:gd name="T64" fmla="*/ 129 w 279"/>
                <a:gd name="T65" fmla="*/ 29 h 130"/>
                <a:gd name="T66" fmla="*/ 129 w 279"/>
                <a:gd name="T67" fmla="*/ 36 h 130"/>
                <a:gd name="T68" fmla="*/ 129 w 279"/>
                <a:gd name="T69" fmla="*/ 42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4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20 h 130"/>
                <a:gd name="T64" fmla="*/ 129 w 279"/>
                <a:gd name="T65" fmla="*/ 29 h 130"/>
                <a:gd name="T66" fmla="*/ 129 w 279"/>
                <a:gd name="T67" fmla="*/ 36 h 130"/>
                <a:gd name="T68" fmla="*/ 129 w 279"/>
                <a:gd name="T69" fmla="*/ 42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6 w 633"/>
                <a:gd name="T1" fmla="*/ 45 h 204"/>
                <a:gd name="T2" fmla="*/ 291 w 633"/>
                <a:gd name="T3" fmla="*/ 41 h 204"/>
                <a:gd name="T4" fmla="*/ 282 w 633"/>
                <a:gd name="T5" fmla="*/ 41 h 204"/>
                <a:gd name="T6" fmla="*/ 257 w 633"/>
                <a:gd name="T7" fmla="*/ 46 h 204"/>
                <a:gd name="T8" fmla="*/ 193 w 633"/>
                <a:gd name="T9" fmla="*/ 59 h 204"/>
                <a:gd name="T10" fmla="*/ 120 w 633"/>
                <a:gd name="T11" fmla="*/ 75 h 204"/>
                <a:gd name="T12" fmla="*/ 54 w 633"/>
                <a:gd name="T13" fmla="*/ 89 h 204"/>
                <a:gd name="T14" fmla="*/ 24 w 633"/>
                <a:gd name="T15" fmla="*/ 95 h 204"/>
                <a:gd name="T16" fmla="*/ 18 w 633"/>
                <a:gd name="T17" fmla="*/ 96 h 204"/>
                <a:gd name="T18" fmla="*/ 12 w 633"/>
                <a:gd name="T19" fmla="*/ 95 h 204"/>
                <a:gd name="T20" fmla="*/ 5 w 633"/>
                <a:gd name="T21" fmla="*/ 94 h 204"/>
                <a:gd name="T22" fmla="*/ 1 w 633"/>
                <a:gd name="T23" fmla="*/ 92 h 204"/>
                <a:gd name="T24" fmla="*/ 0 w 633"/>
                <a:gd name="T25" fmla="*/ 89 h 204"/>
                <a:gd name="T26" fmla="*/ 0 w 633"/>
                <a:gd name="T27" fmla="*/ 78 h 204"/>
                <a:gd name="T28" fmla="*/ 0 w 633"/>
                <a:gd name="T29" fmla="*/ 70 h 204"/>
                <a:gd name="T30" fmla="*/ 0 w 633"/>
                <a:gd name="T31" fmla="*/ 65 h 204"/>
                <a:gd name="T32" fmla="*/ 0 w 633"/>
                <a:gd name="T33" fmla="*/ 57 h 204"/>
                <a:gd name="T34" fmla="*/ 0 w 633"/>
                <a:gd name="T35" fmla="*/ 51 h 204"/>
                <a:gd name="T36" fmla="*/ 1 w 633"/>
                <a:gd name="T37" fmla="*/ 50 h 204"/>
                <a:gd name="T38" fmla="*/ 5 w 633"/>
                <a:gd name="T39" fmla="*/ 51 h 204"/>
                <a:gd name="T40" fmla="*/ 10 w 633"/>
                <a:gd name="T41" fmla="*/ 53 h 204"/>
                <a:gd name="T42" fmla="*/ 17 w 633"/>
                <a:gd name="T43" fmla="*/ 54 h 204"/>
                <a:gd name="T44" fmla="*/ 25 w 633"/>
                <a:gd name="T45" fmla="*/ 54 h 204"/>
                <a:gd name="T46" fmla="*/ 34 w 633"/>
                <a:gd name="T47" fmla="*/ 51 h 204"/>
                <a:gd name="T48" fmla="*/ 70 w 633"/>
                <a:gd name="T49" fmla="*/ 44 h 204"/>
                <a:gd name="T50" fmla="*/ 146 w 633"/>
                <a:gd name="T51" fmla="*/ 28 h 204"/>
                <a:gd name="T52" fmla="*/ 219 w 633"/>
                <a:gd name="T53" fmla="*/ 12 h 204"/>
                <a:gd name="T54" fmla="*/ 268 w 633"/>
                <a:gd name="T55" fmla="*/ 2 h 204"/>
                <a:gd name="T56" fmla="*/ 276 w 633"/>
                <a:gd name="T57" fmla="*/ 1 h 204"/>
                <a:gd name="T58" fmla="*/ 282 w 633"/>
                <a:gd name="T59" fmla="*/ 0 h 204"/>
                <a:gd name="T60" fmla="*/ 291 w 633"/>
                <a:gd name="T61" fmla="*/ 2 h 204"/>
                <a:gd name="T62" fmla="*/ 296 w 633"/>
                <a:gd name="T63" fmla="*/ 8 h 204"/>
                <a:gd name="T64" fmla="*/ 297 w 633"/>
                <a:gd name="T65" fmla="*/ 10 h 204"/>
                <a:gd name="T66" fmla="*/ 297 w 633"/>
                <a:gd name="T67" fmla="*/ 15 h 204"/>
                <a:gd name="T68" fmla="*/ 297 w 633"/>
                <a:gd name="T69" fmla="*/ 20 h 204"/>
                <a:gd name="T70" fmla="*/ 297 w 633"/>
                <a:gd name="T71" fmla="*/ 23 h 204"/>
                <a:gd name="T72" fmla="*/ 296 w 633"/>
                <a:gd name="T73" fmla="*/ 28 h 204"/>
                <a:gd name="T74" fmla="*/ 296 w 633"/>
                <a:gd name="T75" fmla="*/ 32 h 204"/>
                <a:gd name="T76" fmla="*/ 296 w 633"/>
                <a:gd name="T77" fmla="*/ 39 h 204"/>
                <a:gd name="T78" fmla="*/ 296 w 633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6 w 633"/>
                <a:gd name="T1" fmla="*/ 45 h 204"/>
                <a:gd name="T2" fmla="*/ 291 w 633"/>
                <a:gd name="T3" fmla="*/ 41 h 204"/>
                <a:gd name="T4" fmla="*/ 282 w 633"/>
                <a:gd name="T5" fmla="*/ 41 h 204"/>
                <a:gd name="T6" fmla="*/ 257 w 633"/>
                <a:gd name="T7" fmla="*/ 46 h 204"/>
                <a:gd name="T8" fmla="*/ 193 w 633"/>
                <a:gd name="T9" fmla="*/ 59 h 204"/>
                <a:gd name="T10" fmla="*/ 120 w 633"/>
                <a:gd name="T11" fmla="*/ 75 h 204"/>
                <a:gd name="T12" fmla="*/ 54 w 633"/>
                <a:gd name="T13" fmla="*/ 89 h 204"/>
                <a:gd name="T14" fmla="*/ 24 w 633"/>
                <a:gd name="T15" fmla="*/ 95 h 204"/>
                <a:gd name="T16" fmla="*/ 18 w 633"/>
                <a:gd name="T17" fmla="*/ 96 h 204"/>
                <a:gd name="T18" fmla="*/ 12 w 633"/>
                <a:gd name="T19" fmla="*/ 95 h 204"/>
                <a:gd name="T20" fmla="*/ 5 w 633"/>
                <a:gd name="T21" fmla="*/ 94 h 204"/>
                <a:gd name="T22" fmla="*/ 1 w 633"/>
                <a:gd name="T23" fmla="*/ 92 h 204"/>
                <a:gd name="T24" fmla="*/ 0 w 633"/>
                <a:gd name="T25" fmla="*/ 89 h 204"/>
                <a:gd name="T26" fmla="*/ 0 w 633"/>
                <a:gd name="T27" fmla="*/ 78 h 204"/>
                <a:gd name="T28" fmla="*/ 0 w 633"/>
                <a:gd name="T29" fmla="*/ 70 h 204"/>
                <a:gd name="T30" fmla="*/ 0 w 633"/>
                <a:gd name="T31" fmla="*/ 65 h 204"/>
                <a:gd name="T32" fmla="*/ 0 w 633"/>
                <a:gd name="T33" fmla="*/ 57 h 204"/>
                <a:gd name="T34" fmla="*/ 0 w 633"/>
                <a:gd name="T35" fmla="*/ 51 h 204"/>
                <a:gd name="T36" fmla="*/ 1 w 633"/>
                <a:gd name="T37" fmla="*/ 50 h 204"/>
                <a:gd name="T38" fmla="*/ 5 w 633"/>
                <a:gd name="T39" fmla="*/ 51 h 204"/>
                <a:gd name="T40" fmla="*/ 10 w 633"/>
                <a:gd name="T41" fmla="*/ 53 h 204"/>
                <a:gd name="T42" fmla="*/ 17 w 633"/>
                <a:gd name="T43" fmla="*/ 54 h 204"/>
                <a:gd name="T44" fmla="*/ 25 w 633"/>
                <a:gd name="T45" fmla="*/ 54 h 204"/>
                <a:gd name="T46" fmla="*/ 34 w 633"/>
                <a:gd name="T47" fmla="*/ 51 h 204"/>
                <a:gd name="T48" fmla="*/ 70 w 633"/>
                <a:gd name="T49" fmla="*/ 44 h 204"/>
                <a:gd name="T50" fmla="*/ 146 w 633"/>
                <a:gd name="T51" fmla="*/ 28 h 204"/>
                <a:gd name="T52" fmla="*/ 219 w 633"/>
                <a:gd name="T53" fmla="*/ 12 h 204"/>
                <a:gd name="T54" fmla="*/ 268 w 633"/>
                <a:gd name="T55" fmla="*/ 2 h 204"/>
                <a:gd name="T56" fmla="*/ 276 w 633"/>
                <a:gd name="T57" fmla="*/ 1 h 204"/>
                <a:gd name="T58" fmla="*/ 282 w 633"/>
                <a:gd name="T59" fmla="*/ 0 h 204"/>
                <a:gd name="T60" fmla="*/ 291 w 633"/>
                <a:gd name="T61" fmla="*/ 2 h 204"/>
                <a:gd name="T62" fmla="*/ 296 w 633"/>
                <a:gd name="T63" fmla="*/ 8 h 204"/>
                <a:gd name="T64" fmla="*/ 297 w 633"/>
                <a:gd name="T65" fmla="*/ 10 h 204"/>
                <a:gd name="T66" fmla="*/ 297 w 633"/>
                <a:gd name="T67" fmla="*/ 15 h 204"/>
                <a:gd name="T68" fmla="*/ 297 w 633"/>
                <a:gd name="T69" fmla="*/ 20 h 204"/>
                <a:gd name="T70" fmla="*/ 297 w 633"/>
                <a:gd name="T71" fmla="*/ 23 h 204"/>
                <a:gd name="T72" fmla="*/ 296 w 633"/>
                <a:gd name="T73" fmla="*/ 28 h 204"/>
                <a:gd name="T74" fmla="*/ 296 w 633"/>
                <a:gd name="T75" fmla="*/ 32 h 204"/>
                <a:gd name="T76" fmla="*/ 296 w 633"/>
                <a:gd name="T77" fmla="*/ 39 h 204"/>
                <a:gd name="T78" fmla="*/ 296 w 633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>
              <a:off x="149" y="521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8 h 207"/>
                <a:gd name="T16" fmla="*/ 25 w 632"/>
                <a:gd name="T17" fmla="*/ 93 h 207"/>
                <a:gd name="T18" fmla="*/ 17 w 632"/>
                <a:gd name="T19" fmla="*/ 94 h 207"/>
                <a:gd name="T20" fmla="*/ 12 w 632"/>
                <a:gd name="T21" fmla="*/ 94 h 207"/>
                <a:gd name="T22" fmla="*/ 6 w 632"/>
                <a:gd name="T23" fmla="*/ 93 h 207"/>
                <a:gd name="T24" fmla="*/ 1 w 632"/>
                <a:gd name="T25" fmla="*/ 90 h 207"/>
                <a:gd name="T26" fmla="*/ 0 w 632"/>
                <a:gd name="T27" fmla="*/ 90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67 h 207"/>
                <a:gd name="T34" fmla="*/ 0 w 632"/>
                <a:gd name="T35" fmla="*/ 62 h 207"/>
                <a:gd name="T36" fmla="*/ 0 w 632"/>
                <a:gd name="T37" fmla="*/ 56 h 207"/>
                <a:gd name="T38" fmla="*/ 0 w 632"/>
                <a:gd name="T39" fmla="*/ 51 h 207"/>
                <a:gd name="T40" fmla="*/ 1 w 632"/>
                <a:gd name="T41" fmla="*/ 50 h 207"/>
                <a:gd name="T42" fmla="*/ 5 w 632"/>
                <a:gd name="T43" fmla="*/ 52 h 207"/>
                <a:gd name="T44" fmla="*/ 12 w 632"/>
                <a:gd name="T45" fmla="*/ 54 h 207"/>
                <a:gd name="T46" fmla="*/ 17 w 632"/>
                <a:gd name="T47" fmla="*/ 54 h 207"/>
                <a:gd name="T48" fmla="*/ 24 w 632"/>
                <a:gd name="T49" fmla="*/ 54 h 207"/>
                <a:gd name="T50" fmla="*/ 53 w 632"/>
                <a:gd name="T51" fmla="*/ 47 h 207"/>
                <a:gd name="T52" fmla="*/ 119 w 632"/>
                <a:gd name="T53" fmla="*/ 34 h 207"/>
                <a:gd name="T54" fmla="*/ 192 w 632"/>
                <a:gd name="T55" fmla="*/ 19 h 207"/>
                <a:gd name="T56" fmla="*/ 254 w 632"/>
                <a:gd name="T57" fmla="*/ 6 h 207"/>
                <a:gd name="T58" fmla="*/ 280 w 632"/>
                <a:gd name="T59" fmla="*/ 1 h 207"/>
                <a:gd name="T60" fmla="*/ 287 w 632"/>
                <a:gd name="T61" fmla="*/ 2 h 207"/>
                <a:gd name="T62" fmla="*/ 293 w 632"/>
                <a:gd name="T63" fmla="*/ 4 h 207"/>
                <a:gd name="T64" fmla="*/ 294 w 632"/>
                <a:gd name="T65" fmla="*/ 7 h 207"/>
                <a:gd name="T66" fmla="*/ 294 w 632"/>
                <a:gd name="T67" fmla="*/ 15 h 207"/>
                <a:gd name="T68" fmla="*/ 294 w 632"/>
                <a:gd name="T69" fmla="*/ 20 h 207"/>
                <a:gd name="T70" fmla="*/ 294 w 632"/>
                <a:gd name="T71" fmla="*/ 25 h 207"/>
                <a:gd name="T72" fmla="*/ 294 w 632"/>
                <a:gd name="T73" fmla="*/ 32 h 207"/>
                <a:gd name="T74" fmla="*/ 294 w 632"/>
                <a:gd name="T75" fmla="*/ 39 h 207"/>
                <a:gd name="T76" fmla="*/ 294 w 632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Freeform 22"/>
            <p:cNvSpPr>
              <a:spLocks noChangeArrowheads="1"/>
            </p:cNvSpPr>
            <p:nvPr/>
          </p:nvSpPr>
          <p:spPr bwMode="auto">
            <a:xfrm>
              <a:off x="149" y="521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8 h 207"/>
                <a:gd name="T16" fmla="*/ 25 w 632"/>
                <a:gd name="T17" fmla="*/ 93 h 207"/>
                <a:gd name="T18" fmla="*/ 17 w 632"/>
                <a:gd name="T19" fmla="*/ 94 h 207"/>
                <a:gd name="T20" fmla="*/ 12 w 632"/>
                <a:gd name="T21" fmla="*/ 94 h 207"/>
                <a:gd name="T22" fmla="*/ 6 w 632"/>
                <a:gd name="T23" fmla="*/ 93 h 207"/>
                <a:gd name="T24" fmla="*/ 1 w 632"/>
                <a:gd name="T25" fmla="*/ 90 h 207"/>
                <a:gd name="T26" fmla="*/ 0 w 632"/>
                <a:gd name="T27" fmla="*/ 90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67 h 207"/>
                <a:gd name="T34" fmla="*/ 0 w 632"/>
                <a:gd name="T35" fmla="*/ 62 h 207"/>
                <a:gd name="T36" fmla="*/ 0 w 632"/>
                <a:gd name="T37" fmla="*/ 56 h 207"/>
                <a:gd name="T38" fmla="*/ 0 w 632"/>
                <a:gd name="T39" fmla="*/ 51 h 207"/>
                <a:gd name="T40" fmla="*/ 1 w 632"/>
                <a:gd name="T41" fmla="*/ 50 h 207"/>
                <a:gd name="T42" fmla="*/ 5 w 632"/>
                <a:gd name="T43" fmla="*/ 52 h 207"/>
                <a:gd name="T44" fmla="*/ 12 w 632"/>
                <a:gd name="T45" fmla="*/ 54 h 207"/>
                <a:gd name="T46" fmla="*/ 17 w 632"/>
                <a:gd name="T47" fmla="*/ 54 h 207"/>
                <a:gd name="T48" fmla="*/ 24 w 632"/>
                <a:gd name="T49" fmla="*/ 54 h 207"/>
                <a:gd name="T50" fmla="*/ 53 w 632"/>
                <a:gd name="T51" fmla="*/ 47 h 207"/>
                <a:gd name="T52" fmla="*/ 119 w 632"/>
                <a:gd name="T53" fmla="*/ 34 h 207"/>
                <a:gd name="T54" fmla="*/ 192 w 632"/>
                <a:gd name="T55" fmla="*/ 19 h 207"/>
                <a:gd name="T56" fmla="*/ 254 w 632"/>
                <a:gd name="T57" fmla="*/ 6 h 207"/>
                <a:gd name="T58" fmla="*/ 280 w 632"/>
                <a:gd name="T59" fmla="*/ 1 h 207"/>
                <a:gd name="T60" fmla="*/ 287 w 632"/>
                <a:gd name="T61" fmla="*/ 2 h 207"/>
                <a:gd name="T62" fmla="*/ 293 w 632"/>
                <a:gd name="T63" fmla="*/ 4 h 207"/>
                <a:gd name="T64" fmla="*/ 294 w 632"/>
                <a:gd name="T65" fmla="*/ 7 h 207"/>
                <a:gd name="T66" fmla="*/ 294 w 632"/>
                <a:gd name="T67" fmla="*/ 15 h 207"/>
                <a:gd name="T68" fmla="*/ 294 w 632"/>
                <a:gd name="T69" fmla="*/ 20 h 207"/>
                <a:gd name="T70" fmla="*/ 294 w 632"/>
                <a:gd name="T71" fmla="*/ 25 h 207"/>
                <a:gd name="T72" fmla="*/ 294 w 632"/>
                <a:gd name="T73" fmla="*/ 32 h 207"/>
                <a:gd name="T74" fmla="*/ 294 w 632"/>
                <a:gd name="T75" fmla="*/ 39 h 207"/>
                <a:gd name="T76" fmla="*/ 294 w 632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>
              <a:off x="149" y="595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7 h 207"/>
                <a:gd name="T16" fmla="*/ 25 w 632"/>
                <a:gd name="T17" fmla="*/ 93 h 207"/>
                <a:gd name="T18" fmla="*/ 17 w 632"/>
                <a:gd name="T19" fmla="*/ 93 h 207"/>
                <a:gd name="T20" fmla="*/ 12 w 632"/>
                <a:gd name="T21" fmla="*/ 93 h 207"/>
                <a:gd name="T22" fmla="*/ 6 w 632"/>
                <a:gd name="T23" fmla="*/ 92 h 207"/>
                <a:gd name="T24" fmla="*/ 1 w 632"/>
                <a:gd name="T25" fmla="*/ 90 h 207"/>
                <a:gd name="T26" fmla="*/ 0 w 632"/>
                <a:gd name="T27" fmla="*/ 89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71 h 207"/>
                <a:gd name="T34" fmla="*/ 0 w 632"/>
                <a:gd name="T35" fmla="*/ 67 h 207"/>
                <a:gd name="T36" fmla="*/ 0 w 632"/>
                <a:gd name="T37" fmla="*/ 62 h 207"/>
                <a:gd name="T38" fmla="*/ 0 w 632"/>
                <a:gd name="T39" fmla="*/ 57 h 207"/>
                <a:gd name="T40" fmla="*/ 0 w 632"/>
                <a:gd name="T41" fmla="*/ 51 h 207"/>
                <a:gd name="T42" fmla="*/ 1 w 632"/>
                <a:gd name="T43" fmla="*/ 50 h 207"/>
                <a:gd name="T44" fmla="*/ 6 w 632"/>
                <a:gd name="T45" fmla="*/ 52 h 207"/>
                <a:gd name="T46" fmla="*/ 12 w 632"/>
                <a:gd name="T47" fmla="*/ 54 h 207"/>
                <a:gd name="T48" fmla="*/ 17 w 632"/>
                <a:gd name="T49" fmla="*/ 54 h 207"/>
                <a:gd name="T50" fmla="*/ 25 w 632"/>
                <a:gd name="T51" fmla="*/ 52 h 207"/>
                <a:gd name="T52" fmla="*/ 53 w 632"/>
                <a:gd name="T53" fmla="*/ 47 h 207"/>
                <a:gd name="T54" fmla="*/ 116 w 632"/>
                <a:gd name="T55" fmla="*/ 34 h 207"/>
                <a:gd name="T56" fmla="*/ 185 w 632"/>
                <a:gd name="T57" fmla="*/ 20 h 207"/>
                <a:gd name="T58" fmla="*/ 246 w 632"/>
                <a:gd name="T59" fmla="*/ 7 h 207"/>
                <a:gd name="T60" fmla="*/ 273 w 632"/>
                <a:gd name="T61" fmla="*/ 2 h 207"/>
                <a:gd name="T62" fmla="*/ 280 w 632"/>
                <a:gd name="T63" fmla="*/ 0 h 207"/>
                <a:gd name="T64" fmla="*/ 287 w 632"/>
                <a:gd name="T65" fmla="*/ 2 h 207"/>
                <a:gd name="T66" fmla="*/ 293 w 632"/>
                <a:gd name="T67" fmla="*/ 5 h 207"/>
                <a:gd name="T68" fmla="*/ 294 w 632"/>
                <a:gd name="T69" fmla="*/ 6 h 207"/>
                <a:gd name="T70" fmla="*/ 294 w 632"/>
                <a:gd name="T71" fmla="*/ 11 h 207"/>
                <a:gd name="T72" fmla="*/ 294 w 632"/>
                <a:gd name="T73" fmla="*/ 18 h 207"/>
                <a:gd name="T74" fmla="*/ 294 w 632"/>
                <a:gd name="T75" fmla="*/ 23 h 207"/>
                <a:gd name="T76" fmla="*/ 294 w 632"/>
                <a:gd name="T77" fmla="*/ 28 h 207"/>
                <a:gd name="T78" fmla="*/ 294 w 632"/>
                <a:gd name="T79" fmla="*/ 33 h 207"/>
                <a:gd name="T80" fmla="*/ 294 w 632"/>
                <a:gd name="T81" fmla="*/ 39 h 207"/>
                <a:gd name="T82" fmla="*/ 294 w 632"/>
                <a:gd name="T83" fmla="*/ 45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>
              <a:off x="149" y="595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7 h 207"/>
                <a:gd name="T16" fmla="*/ 25 w 632"/>
                <a:gd name="T17" fmla="*/ 93 h 207"/>
                <a:gd name="T18" fmla="*/ 17 w 632"/>
                <a:gd name="T19" fmla="*/ 93 h 207"/>
                <a:gd name="T20" fmla="*/ 12 w 632"/>
                <a:gd name="T21" fmla="*/ 93 h 207"/>
                <a:gd name="T22" fmla="*/ 6 w 632"/>
                <a:gd name="T23" fmla="*/ 92 h 207"/>
                <a:gd name="T24" fmla="*/ 1 w 632"/>
                <a:gd name="T25" fmla="*/ 90 h 207"/>
                <a:gd name="T26" fmla="*/ 0 w 632"/>
                <a:gd name="T27" fmla="*/ 89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71 h 207"/>
                <a:gd name="T34" fmla="*/ 0 w 632"/>
                <a:gd name="T35" fmla="*/ 67 h 207"/>
                <a:gd name="T36" fmla="*/ 0 w 632"/>
                <a:gd name="T37" fmla="*/ 62 h 207"/>
                <a:gd name="T38" fmla="*/ 0 w 632"/>
                <a:gd name="T39" fmla="*/ 57 h 207"/>
                <a:gd name="T40" fmla="*/ 0 w 632"/>
                <a:gd name="T41" fmla="*/ 51 h 207"/>
                <a:gd name="T42" fmla="*/ 1 w 632"/>
                <a:gd name="T43" fmla="*/ 50 h 207"/>
                <a:gd name="T44" fmla="*/ 6 w 632"/>
                <a:gd name="T45" fmla="*/ 52 h 207"/>
                <a:gd name="T46" fmla="*/ 12 w 632"/>
                <a:gd name="T47" fmla="*/ 54 h 207"/>
                <a:gd name="T48" fmla="*/ 17 w 632"/>
                <a:gd name="T49" fmla="*/ 54 h 207"/>
                <a:gd name="T50" fmla="*/ 25 w 632"/>
                <a:gd name="T51" fmla="*/ 52 h 207"/>
                <a:gd name="T52" fmla="*/ 53 w 632"/>
                <a:gd name="T53" fmla="*/ 47 h 207"/>
                <a:gd name="T54" fmla="*/ 116 w 632"/>
                <a:gd name="T55" fmla="*/ 34 h 207"/>
                <a:gd name="T56" fmla="*/ 185 w 632"/>
                <a:gd name="T57" fmla="*/ 20 h 207"/>
                <a:gd name="T58" fmla="*/ 246 w 632"/>
                <a:gd name="T59" fmla="*/ 7 h 207"/>
                <a:gd name="T60" fmla="*/ 273 w 632"/>
                <a:gd name="T61" fmla="*/ 2 h 207"/>
                <a:gd name="T62" fmla="*/ 280 w 632"/>
                <a:gd name="T63" fmla="*/ 0 h 207"/>
                <a:gd name="T64" fmla="*/ 287 w 632"/>
                <a:gd name="T65" fmla="*/ 2 h 207"/>
                <a:gd name="T66" fmla="*/ 293 w 632"/>
                <a:gd name="T67" fmla="*/ 5 h 207"/>
                <a:gd name="T68" fmla="*/ 294 w 632"/>
                <a:gd name="T69" fmla="*/ 6 h 207"/>
                <a:gd name="T70" fmla="*/ 294 w 632"/>
                <a:gd name="T71" fmla="*/ 11 h 207"/>
                <a:gd name="T72" fmla="*/ 294 w 632"/>
                <a:gd name="T73" fmla="*/ 18 h 207"/>
                <a:gd name="T74" fmla="*/ 294 w 632"/>
                <a:gd name="T75" fmla="*/ 23 h 207"/>
                <a:gd name="T76" fmla="*/ 294 w 632"/>
                <a:gd name="T77" fmla="*/ 28 h 207"/>
                <a:gd name="T78" fmla="*/ 294 w 632"/>
                <a:gd name="T79" fmla="*/ 33 h 207"/>
                <a:gd name="T80" fmla="*/ 294 w 632"/>
                <a:gd name="T81" fmla="*/ 39 h 207"/>
                <a:gd name="T82" fmla="*/ 294 w 632"/>
                <a:gd name="T83" fmla="*/ 45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Freeform 25"/>
            <p:cNvSpPr>
              <a:spLocks noChangeArrowheads="1"/>
            </p:cNvSpPr>
            <p:nvPr/>
          </p:nvSpPr>
          <p:spPr bwMode="auto">
            <a:xfrm>
              <a:off x="447" y="635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5 h 8"/>
                <a:gd name="T4" fmla="*/ 0 w 2"/>
                <a:gd name="T5" fmla="*/ 8 h 8"/>
                <a:gd name="T6" fmla="*/ 0 w 2"/>
                <a:gd name="T7" fmla="*/ 8 h 8"/>
                <a:gd name="T8" fmla="*/ 0 w 2"/>
                <a:gd name="T9" fmla="*/ 8 h 8"/>
                <a:gd name="T10" fmla="*/ 0 w 2"/>
                <a:gd name="T11" fmla="*/ 3 h 8"/>
                <a:gd name="T12" fmla="*/ 0 w 2"/>
                <a:gd name="T13" fmla="*/ 1 h 8"/>
                <a:gd name="T14" fmla="*/ 0 w 2"/>
                <a:gd name="T15" fmla="*/ 0 h 8"/>
                <a:gd name="T16" fmla="*/ 0 w 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Freeform 26"/>
            <p:cNvSpPr>
              <a:spLocks noChangeArrowheads="1"/>
            </p:cNvSpPr>
            <p:nvPr/>
          </p:nvSpPr>
          <p:spPr bwMode="auto">
            <a:xfrm>
              <a:off x="447" y="635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5 h 8"/>
                <a:gd name="T4" fmla="*/ 0 w 2"/>
                <a:gd name="T5" fmla="*/ 8 h 8"/>
                <a:gd name="T6" fmla="*/ 0 w 2"/>
                <a:gd name="T7" fmla="*/ 8 h 8"/>
                <a:gd name="T8" fmla="*/ 0 w 2"/>
                <a:gd name="T9" fmla="*/ 8 h 8"/>
                <a:gd name="T10" fmla="*/ 0 w 2"/>
                <a:gd name="T11" fmla="*/ 3 h 8"/>
                <a:gd name="T12" fmla="*/ 0 w 2"/>
                <a:gd name="T13" fmla="*/ 1 h 8"/>
                <a:gd name="T14" fmla="*/ 0 w 2"/>
                <a:gd name="T15" fmla="*/ 0 h 8"/>
                <a:gd name="T16" fmla="*/ 0 w 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Freeform 27"/>
            <p:cNvSpPr>
              <a:spLocks noChangeArrowheads="1"/>
            </p:cNvSpPr>
            <p:nvPr/>
          </p:nvSpPr>
          <p:spPr bwMode="auto">
            <a:xfrm>
              <a:off x="447" y="648"/>
              <a:ext cx="2" cy="10"/>
            </a:xfrm>
            <a:custGeom>
              <a:avLst/>
              <a:gdLst>
                <a:gd name="T0" fmla="*/ 0 w 2"/>
                <a:gd name="T1" fmla="*/ 0 h 11"/>
                <a:gd name="T2" fmla="*/ 0 w 2"/>
                <a:gd name="T3" fmla="*/ 5 h 11"/>
                <a:gd name="T4" fmla="*/ 0 w 2"/>
                <a:gd name="T5" fmla="*/ 7 h 11"/>
                <a:gd name="T6" fmla="*/ 0 w 2"/>
                <a:gd name="T7" fmla="*/ 7 h 11"/>
                <a:gd name="T8" fmla="*/ 0 w 2"/>
                <a:gd name="T9" fmla="*/ 7 h 11"/>
                <a:gd name="T10" fmla="*/ 0 w 2"/>
                <a:gd name="T11" fmla="*/ 5 h 11"/>
                <a:gd name="T12" fmla="*/ 0 w 2"/>
                <a:gd name="T13" fmla="*/ 0 h 11"/>
                <a:gd name="T14" fmla="*/ 0 w 2"/>
                <a:gd name="T15" fmla="*/ 0 h 11"/>
                <a:gd name="T16" fmla="*/ 0 w 2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1"/>
                <a:gd name="T29" fmla="*/ 2 w 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Freeform 28"/>
            <p:cNvSpPr>
              <a:spLocks noChangeArrowheads="1"/>
            </p:cNvSpPr>
            <p:nvPr/>
          </p:nvSpPr>
          <p:spPr bwMode="auto">
            <a:xfrm>
              <a:off x="447" y="648"/>
              <a:ext cx="2" cy="10"/>
            </a:xfrm>
            <a:custGeom>
              <a:avLst/>
              <a:gdLst>
                <a:gd name="T0" fmla="*/ 0 w 2"/>
                <a:gd name="T1" fmla="*/ 0 h 11"/>
                <a:gd name="T2" fmla="*/ 0 w 2"/>
                <a:gd name="T3" fmla="*/ 5 h 11"/>
                <a:gd name="T4" fmla="*/ 0 w 2"/>
                <a:gd name="T5" fmla="*/ 7 h 11"/>
                <a:gd name="T6" fmla="*/ 0 w 2"/>
                <a:gd name="T7" fmla="*/ 7 h 11"/>
                <a:gd name="T8" fmla="*/ 0 w 2"/>
                <a:gd name="T9" fmla="*/ 7 h 11"/>
                <a:gd name="T10" fmla="*/ 0 w 2"/>
                <a:gd name="T11" fmla="*/ 5 h 11"/>
                <a:gd name="T12" fmla="*/ 0 w 2"/>
                <a:gd name="T13" fmla="*/ 0 h 11"/>
                <a:gd name="T14" fmla="*/ 0 w 2"/>
                <a:gd name="T15" fmla="*/ 0 h 11"/>
                <a:gd name="T16" fmla="*/ 0 w 2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1"/>
                <a:gd name="T29" fmla="*/ 2 w 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Freeform 29"/>
            <p:cNvSpPr>
              <a:spLocks noChangeArrowheads="1"/>
            </p:cNvSpPr>
            <p:nvPr/>
          </p:nvSpPr>
          <p:spPr bwMode="auto">
            <a:xfrm>
              <a:off x="580" y="663"/>
              <a:ext cx="93" cy="102"/>
            </a:xfrm>
            <a:custGeom>
              <a:avLst/>
              <a:gdLst>
                <a:gd name="T0" fmla="*/ 17 w 112"/>
                <a:gd name="T1" fmla="*/ 4 h 124"/>
                <a:gd name="T2" fmla="*/ 38 w 112"/>
                <a:gd name="T3" fmla="*/ 0 h 124"/>
                <a:gd name="T4" fmla="*/ 53 w 112"/>
                <a:gd name="T5" fmla="*/ 7 h 124"/>
                <a:gd name="T6" fmla="*/ 52 w 112"/>
                <a:gd name="T7" fmla="*/ 13 h 124"/>
                <a:gd name="T8" fmla="*/ 52 w 112"/>
                <a:gd name="T9" fmla="*/ 14 h 124"/>
                <a:gd name="T10" fmla="*/ 52 w 112"/>
                <a:gd name="T11" fmla="*/ 17 h 124"/>
                <a:gd name="T12" fmla="*/ 51 w 112"/>
                <a:gd name="T13" fmla="*/ 17 h 124"/>
                <a:gd name="T14" fmla="*/ 49 w 112"/>
                <a:gd name="T15" fmla="*/ 20 h 124"/>
                <a:gd name="T16" fmla="*/ 46 w 112"/>
                <a:gd name="T17" fmla="*/ 21 h 124"/>
                <a:gd name="T18" fmla="*/ 42 w 112"/>
                <a:gd name="T19" fmla="*/ 24 h 124"/>
                <a:gd name="T20" fmla="*/ 35 w 112"/>
                <a:gd name="T21" fmla="*/ 29 h 124"/>
                <a:gd name="T22" fmla="*/ 23 w 112"/>
                <a:gd name="T23" fmla="*/ 34 h 124"/>
                <a:gd name="T24" fmla="*/ 12 w 112"/>
                <a:gd name="T25" fmla="*/ 40 h 124"/>
                <a:gd name="T26" fmla="*/ 7 w 112"/>
                <a:gd name="T27" fmla="*/ 44 h 124"/>
                <a:gd name="T28" fmla="*/ 4 w 112"/>
                <a:gd name="T29" fmla="*/ 48 h 124"/>
                <a:gd name="T30" fmla="*/ 2 w 112"/>
                <a:gd name="T31" fmla="*/ 52 h 124"/>
                <a:gd name="T32" fmla="*/ 2 w 112"/>
                <a:gd name="T33" fmla="*/ 55 h 124"/>
                <a:gd name="T34" fmla="*/ 2 w 112"/>
                <a:gd name="T35" fmla="*/ 57 h 124"/>
                <a:gd name="T36" fmla="*/ 2 w 112"/>
                <a:gd name="T37" fmla="*/ 36 h 124"/>
                <a:gd name="T38" fmla="*/ 0 w 112"/>
                <a:gd name="T39" fmla="*/ 8 h 124"/>
                <a:gd name="T40" fmla="*/ 17 w 112"/>
                <a:gd name="T41" fmla="*/ 4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Freeform 30"/>
            <p:cNvSpPr>
              <a:spLocks noChangeArrowheads="1"/>
            </p:cNvSpPr>
            <p:nvPr/>
          </p:nvSpPr>
          <p:spPr bwMode="auto">
            <a:xfrm>
              <a:off x="580" y="663"/>
              <a:ext cx="93" cy="102"/>
            </a:xfrm>
            <a:custGeom>
              <a:avLst/>
              <a:gdLst>
                <a:gd name="T0" fmla="*/ 17 w 112"/>
                <a:gd name="T1" fmla="*/ 4 h 124"/>
                <a:gd name="T2" fmla="*/ 38 w 112"/>
                <a:gd name="T3" fmla="*/ 0 h 124"/>
                <a:gd name="T4" fmla="*/ 53 w 112"/>
                <a:gd name="T5" fmla="*/ 7 h 124"/>
                <a:gd name="T6" fmla="*/ 52 w 112"/>
                <a:gd name="T7" fmla="*/ 13 h 124"/>
                <a:gd name="T8" fmla="*/ 52 w 112"/>
                <a:gd name="T9" fmla="*/ 14 h 124"/>
                <a:gd name="T10" fmla="*/ 52 w 112"/>
                <a:gd name="T11" fmla="*/ 17 h 124"/>
                <a:gd name="T12" fmla="*/ 51 w 112"/>
                <a:gd name="T13" fmla="*/ 17 h 124"/>
                <a:gd name="T14" fmla="*/ 49 w 112"/>
                <a:gd name="T15" fmla="*/ 20 h 124"/>
                <a:gd name="T16" fmla="*/ 46 w 112"/>
                <a:gd name="T17" fmla="*/ 21 h 124"/>
                <a:gd name="T18" fmla="*/ 42 w 112"/>
                <a:gd name="T19" fmla="*/ 24 h 124"/>
                <a:gd name="T20" fmla="*/ 35 w 112"/>
                <a:gd name="T21" fmla="*/ 29 h 124"/>
                <a:gd name="T22" fmla="*/ 23 w 112"/>
                <a:gd name="T23" fmla="*/ 34 h 124"/>
                <a:gd name="T24" fmla="*/ 12 w 112"/>
                <a:gd name="T25" fmla="*/ 40 h 124"/>
                <a:gd name="T26" fmla="*/ 7 w 112"/>
                <a:gd name="T27" fmla="*/ 44 h 124"/>
                <a:gd name="T28" fmla="*/ 4 w 112"/>
                <a:gd name="T29" fmla="*/ 48 h 124"/>
                <a:gd name="T30" fmla="*/ 2 w 112"/>
                <a:gd name="T31" fmla="*/ 52 h 124"/>
                <a:gd name="T32" fmla="*/ 2 w 112"/>
                <a:gd name="T33" fmla="*/ 55 h 124"/>
                <a:gd name="T34" fmla="*/ 2 w 112"/>
                <a:gd name="T35" fmla="*/ 57 h 124"/>
                <a:gd name="T36" fmla="*/ 2 w 112"/>
                <a:gd name="T37" fmla="*/ 36 h 124"/>
                <a:gd name="T38" fmla="*/ 0 w 112"/>
                <a:gd name="T39" fmla="*/ 8 h 124"/>
                <a:gd name="T40" fmla="*/ 17 w 112"/>
                <a:gd name="T41" fmla="*/ 4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Freeform 31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4 w 634"/>
                <a:gd name="T1" fmla="*/ 45 h 204"/>
                <a:gd name="T2" fmla="*/ 289 w 634"/>
                <a:gd name="T3" fmla="*/ 41 h 204"/>
                <a:gd name="T4" fmla="*/ 282 w 634"/>
                <a:gd name="T5" fmla="*/ 41 h 204"/>
                <a:gd name="T6" fmla="*/ 255 w 634"/>
                <a:gd name="T7" fmla="*/ 46 h 204"/>
                <a:gd name="T8" fmla="*/ 193 w 634"/>
                <a:gd name="T9" fmla="*/ 59 h 204"/>
                <a:gd name="T10" fmla="*/ 120 w 634"/>
                <a:gd name="T11" fmla="*/ 75 h 204"/>
                <a:gd name="T12" fmla="*/ 53 w 634"/>
                <a:gd name="T13" fmla="*/ 89 h 204"/>
                <a:gd name="T14" fmla="*/ 24 w 634"/>
                <a:gd name="T15" fmla="*/ 94 h 204"/>
                <a:gd name="T16" fmla="*/ 17 w 634"/>
                <a:gd name="T17" fmla="*/ 96 h 204"/>
                <a:gd name="T18" fmla="*/ 12 w 634"/>
                <a:gd name="T19" fmla="*/ 94 h 204"/>
                <a:gd name="T20" fmla="*/ 6 w 634"/>
                <a:gd name="T21" fmla="*/ 94 h 204"/>
                <a:gd name="T22" fmla="*/ 2 w 634"/>
                <a:gd name="T23" fmla="*/ 92 h 204"/>
                <a:gd name="T24" fmla="*/ 0 w 634"/>
                <a:gd name="T25" fmla="*/ 89 h 204"/>
                <a:gd name="T26" fmla="*/ 0 w 634"/>
                <a:gd name="T27" fmla="*/ 78 h 204"/>
                <a:gd name="T28" fmla="*/ 0 w 634"/>
                <a:gd name="T29" fmla="*/ 70 h 204"/>
                <a:gd name="T30" fmla="*/ 0 w 634"/>
                <a:gd name="T31" fmla="*/ 65 h 204"/>
                <a:gd name="T32" fmla="*/ 0 w 634"/>
                <a:gd name="T33" fmla="*/ 57 h 204"/>
                <a:gd name="T34" fmla="*/ 0 w 634"/>
                <a:gd name="T35" fmla="*/ 51 h 204"/>
                <a:gd name="T36" fmla="*/ 2 w 634"/>
                <a:gd name="T37" fmla="*/ 51 h 204"/>
                <a:gd name="T38" fmla="*/ 6 w 634"/>
                <a:gd name="T39" fmla="*/ 51 h 204"/>
                <a:gd name="T40" fmla="*/ 10 w 634"/>
                <a:gd name="T41" fmla="*/ 53 h 204"/>
                <a:gd name="T42" fmla="*/ 17 w 634"/>
                <a:gd name="T43" fmla="*/ 54 h 204"/>
                <a:gd name="T44" fmla="*/ 25 w 634"/>
                <a:gd name="T45" fmla="*/ 54 h 204"/>
                <a:gd name="T46" fmla="*/ 34 w 634"/>
                <a:gd name="T47" fmla="*/ 51 h 204"/>
                <a:gd name="T48" fmla="*/ 69 w 634"/>
                <a:gd name="T49" fmla="*/ 45 h 204"/>
                <a:gd name="T50" fmla="*/ 145 w 634"/>
                <a:gd name="T51" fmla="*/ 28 h 204"/>
                <a:gd name="T52" fmla="*/ 219 w 634"/>
                <a:gd name="T53" fmla="*/ 12 h 204"/>
                <a:gd name="T54" fmla="*/ 266 w 634"/>
                <a:gd name="T55" fmla="*/ 2 h 204"/>
                <a:gd name="T56" fmla="*/ 275 w 634"/>
                <a:gd name="T57" fmla="*/ 1 h 204"/>
                <a:gd name="T58" fmla="*/ 281 w 634"/>
                <a:gd name="T59" fmla="*/ 0 h 204"/>
                <a:gd name="T60" fmla="*/ 289 w 634"/>
                <a:gd name="T61" fmla="*/ 2 h 204"/>
                <a:gd name="T62" fmla="*/ 294 w 634"/>
                <a:gd name="T63" fmla="*/ 8 h 204"/>
                <a:gd name="T64" fmla="*/ 296 w 634"/>
                <a:gd name="T65" fmla="*/ 10 h 204"/>
                <a:gd name="T66" fmla="*/ 296 w 634"/>
                <a:gd name="T67" fmla="*/ 15 h 204"/>
                <a:gd name="T68" fmla="*/ 296 w 634"/>
                <a:gd name="T69" fmla="*/ 21 h 204"/>
                <a:gd name="T70" fmla="*/ 295 w 634"/>
                <a:gd name="T71" fmla="*/ 23 h 204"/>
                <a:gd name="T72" fmla="*/ 295 w 634"/>
                <a:gd name="T73" fmla="*/ 28 h 204"/>
                <a:gd name="T74" fmla="*/ 295 w 634"/>
                <a:gd name="T75" fmla="*/ 33 h 204"/>
                <a:gd name="T76" fmla="*/ 295 w 634"/>
                <a:gd name="T77" fmla="*/ 40 h 204"/>
                <a:gd name="T78" fmla="*/ 295 w 634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Freeform 32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4 w 634"/>
                <a:gd name="T1" fmla="*/ 45 h 204"/>
                <a:gd name="T2" fmla="*/ 289 w 634"/>
                <a:gd name="T3" fmla="*/ 41 h 204"/>
                <a:gd name="T4" fmla="*/ 282 w 634"/>
                <a:gd name="T5" fmla="*/ 41 h 204"/>
                <a:gd name="T6" fmla="*/ 255 w 634"/>
                <a:gd name="T7" fmla="*/ 46 h 204"/>
                <a:gd name="T8" fmla="*/ 193 w 634"/>
                <a:gd name="T9" fmla="*/ 59 h 204"/>
                <a:gd name="T10" fmla="*/ 120 w 634"/>
                <a:gd name="T11" fmla="*/ 75 h 204"/>
                <a:gd name="T12" fmla="*/ 53 w 634"/>
                <a:gd name="T13" fmla="*/ 89 h 204"/>
                <a:gd name="T14" fmla="*/ 24 w 634"/>
                <a:gd name="T15" fmla="*/ 94 h 204"/>
                <a:gd name="T16" fmla="*/ 17 w 634"/>
                <a:gd name="T17" fmla="*/ 96 h 204"/>
                <a:gd name="T18" fmla="*/ 12 w 634"/>
                <a:gd name="T19" fmla="*/ 94 h 204"/>
                <a:gd name="T20" fmla="*/ 6 w 634"/>
                <a:gd name="T21" fmla="*/ 94 h 204"/>
                <a:gd name="T22" fmla="*/ 2 w 634"/>
                <a:gd name="T23" fmla="*/ 92 h 204"/>
                <a:gd name="T24" fmla="*/ 0 w 634"/>
                <a:gd name="T25" fmla="*/ 89 h 204"/>
                <a:gd name="T26" fmla="*/ 0 w 634"/>
                <a:gd name="T27" fmla="*/ 78 h 204"/>
                <a:gd name="T28" fmla="*/ 0 w 634"/>
                <a:gd name="T29" fmla="*/ 70 h 204"/>
                <a:gd name="T30" fmla="*/ 0 w 634"/>
                <a:gd name="T31" fmla="*/ 65 h 204"/>
                <a:gd name="T32" fmla="*/ 0 w 634"/>
                <a:gd name="T33" fmla="*/ 57 h 204"/>
                <a:gd name="T34" fmla="*/ 0 w 634"/>
                <a:gd name="T35" fmla="*/ 51 h 204"/>
                <a:gd name="T36" fmla="*/ 2 w 634"/>
                <a:gd name="T37" fmla="*/ 51 h 204"/>
                <a:gd name="T38" fmla="*/ 6 w 634"/>
                <a:gd name="T39" fmla="*/ 51 h 204"/>
                <a:gd name="T40" fmla="*/ 10 w 634"/>
                <a:gd name="T41" fmla="*/ 53 h 204"/>
                <a:gd name="T42" fmla="*/ 17 w 634"/>
                <a:gd name="T43" fmla="*/ 54 h 204"/>
                <a:gd name="T44" fmla="*/ 25 w 634"/>
                <a:gd name="T45" fmla="*/ 54 h 204"/>
                <a:gd name="T46" fmla="*/ 34 w 634"/>
                <a:gd name="T47" fmla="*/ 51 h 204"/>
                <a:gd name="T48" fmla="*/ 69 w 634"/>
                <a:gd name="T49" fmla="*/ 45 h 204"/>
                <a:gd name="T50" fmla="*/ 145 w 634"/>
                <a:gd name="T51" fmla="*/ 28 h 204"/>
                <a:gd name="T52" fmla="*/ 219 w 634"/>
                <a:gd name="T53" fmla="*/ 12 h 204"/>
                <a:gd name="T54" fmla="*/ 266 w 634"/>
                <a:gd name="T55" fmla="*/ 2 h 204"/>
                <a:gd name="T56" fmla="*/ 275 w 634"/>
                <a:gd name="T57" fmla="*/ 1 h 204"/>
                <a:gd name="T58" fmla="*/ 281 w 634"/>
                <a:gd name="T59" fmla="*/ 0 h 204"/>
                <a:gd name="T60" fmla="*/ 289 w 634"/>
                <a:gd name="T61" fmla="*/ 2 h 204"/>
                <a:gd name="T62" fmla="*/ 294 w 634"/>
                <a:gd name="T63" fmla="*/ 8 h 204"/>
                <a:gd name="T64" fmla="*/ 296 w 634"/>
                <a:gd name="T65" fmla="*/ 10 h 204"/>
                <a:gd name="T66" fmla="*/ 296 w 634"/>
                <a:gd name="T67" fmla="*/ 15 h 204"/>
                <a:gd name="T68" fmla="*/ 296 w 634"/>
                <a:gd name="T69" fmla="*/ 21 h 204"/>
                <a:gd name="T70" fmla="*/ 295 w 634"/>
                <a:gd name="T71" fmla="*/ 23 h 204"/>
                <a:gd name="T72" fmla="*/ 295 w 634"/>
                <a:gd name="T73" fmla="*/ 28 h 204"/>
                <a:gd name="T74" fmla="*/ 295 w 634"/>
                <a:gd name="T75" fmla="*/ 33 h 204"/>
                <a:gd name="T76" fmla="*/ 295 w 634"/>
                <a:gd name="T77" fmla="*/ 40 h 204"/>
                <a:gd name="T78" fmla="*/ 295 w 634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Freeform 33"/>
            <p:cNvSpPr>
              <a:spLocks noChangeArrowheads="1"/>
            </p:cNvSpPr>
            <p:nvPr/>
          </p:nvSpPr>
          <p:spPr bwMode="auto">
            <a:xfrm>
              <a:off x="149" y="521"/>
              <a:ext cx="524" cy="170"/>
            </a:xfrm>
            <a:custGeom>
              <a:avLst/>
              <a:gdLst>
                <a:gd name="T0" fmla="*/ 296 w 633"/>
                <a:gd name="T1" fmla="*/ 44 h 207"/>
                <a:gd name="T2" fmla="*/ 291 w 633"/>
                <a:gd name="T3" fmla="*/ 42 h 207"/>
                <a:gd name="T4" fmla="*/ 283 w 633"/>
                <a:gd name="T5" fmla="*/ 40 h 207"/>
                <a:gd name="T6" fmla="*/ 276 w 633"/>
                <a:gd name="T7" fmla="*/ 42 h 207"/>
                <a:gd name="T8" fmla="*/ 249 w 633"/>
                <a:gd name="T9" fmla="*/ 47 h 207"/>
                <a:gd name="T10" fmla="*/ 187 w 633"/>
                <a:gd name="T11" fmla="*/ 60 h 207"/>
                <a:gd name="T12" fmla="*/ 118 w 633"/>
                <a:gd name="T13" fmla="*/ 74 h 207"/>
                <a:gd name="T14" fmla="*/ 54 w 633"/>
                <a:gd name="T15" fmla="*/ 88 h 207"/>
                <a:gd name="T16" fmla="*/ 26 w 633"/>
                <a:gd name="T17" fmla="*/ 93 h 207"/>
                <a:gd name="T18" fmla="*/ 18 w 633"/>
                <a:gd name="T19" fmla="*/ 94 h 207"/>
                <a:gd name="T20" fmla="*/ 12 w 633"/>
                <a:gd name="T21" fmla="*/ 93 h 207"/>
                <a:gd name="T22" fmla="*/ 6 w 633"/>
                <a:gd name="T23" fmla="*/ 92 h 207"/>
                <a:gd name="T24" fmla="*/ 2 w 633"/>
                <a:gd name="T25" fmla="*/ 90 h 207"/>
                <a:gd name="T26" fmla="*/ 0 w 633"/>
                <a:gd name="T27" fmla="*/ 89 h 207"/>
                <a:gd name="T28" fmla="*/ 0 w 633"/>
                <a:gd name="T29" fmla="*/ 83 h 207"/>
                <a:gd name="T30" fmla="*/ 0 w 633"/>
                <a:gd name="T31" fmla="*/ 74 h 207"/>
                <a:gd name="T32" fmla="*/ 0 w 633"/>
                <a:gd name="T33" fmla="*/ 67 h 207"/>
                <a:gd name="T34" fmla="*/ 0 w 633"/>
                <a:gd name="T35" fmla="*/ 62 h 207"/>
                <a:gd name="T36" fmla="*/ 0 w 633"/>
                <a:gd name="T37" fmla="*/ 56 h 207"/>
                <a:gd name="T38" fmla="*/ 0 w 633"/>
                <a:gd name="T39" fmla="*/ 50 h 207"/>
                <a:gd name="T40" fmla="*/ 2 w 633"/>
                <a:gd name="T41" fmla="*/ 50 h 207"/>
                <a:gd name="T42" fmla="*/ 6 w 633"/>
                <a:gd name="T43" fmla="*/ 51 h 207"/>
                <a:gd name="T44" fmla="*/ 12 w 633"/>
                <a:gd name="T45" fmla="*/ 53 h 207"/>
                <a:gd name="T46" fmla="*/ 18 w 633"/>
                <a:gd name="T47" fmla="*/ 54 h 207"/>
                <a:gd name="T48" fmla="*/ 24 w 633"/>
                <a:gd name="T49" fmla="*/ 53 h 207"/>
                <a:gd name="T50" fmla="*/ 54 w 633"/>
                <a:gd name="T51" fmla="*/ 47 h 207"/>
                <a:gd name="T52" fmla="*/ 121 w 633"/>
                <a:gd name="T53" fmla="*/ 33 h 207"/>
                <a:gd name="T54" fmla="*/ 194 w 633"/>
                <a:gd name="T55" fmla="*/ 18 h 207"/>
                <a:gd name="T56" fmla="*/ 257 w 633"/>
                <a:gd name="T57" fmla="*/ 6 h 207"/>
                <a:gd name="T58" fmla="*/ 283 w 633"/>
                <a:gd name="T59" fmla="*/ 0 h 207"/>
                <a:gd name="T60" fmla="*/ 291 w 633"/>
                <a:gd name="T61" fmla="*/ 1 h 207"/>
                <a:gd name="T62" fmla="*/ 296 w 633"/>
                <a:gd name="T63" fmla="*/ 4 h 207"/>
                <a:gd name="T64" fmla="*/ 297 w 633"/>
                <a:gd name="T65" fmla="*/ 7 h 207"/>
                <a:gd name="T66" fmla="*/ 297 w 633"/>
                <a:gd name="T67" fmla="*/ 14 h 207"/>
                <a:gd name="T68" fmla="*/ 297 w 633"/>
                <a:gd name="T69" fmla="*/ 20 h 207"/>
                <a:gd name="T70" fmla="*/ 297 w 633"/>
                <a:gd name="T71" fmla="*/ 25 h 207"/>
                <a:gd name="T72" fmla="*/ 297 w 633"/>
                <a:gd name="T73" fmla="*/ 31 h 207"/>
                <a:gd name="T74" fmla="*/ 297 w 633"/>
                <a:gd name="T75" fmla="*/ 39 h 207"/>
                <a:gd name="T76" fmla="*/ 297 w 633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Freeform 34"/>
            <p:cNvSpPr>
              <a:spLocks noChangeArrowheads="1"/>
            </p:cNvSpPr>
            <p:nvPr/>
          </p:nvSpPr>
          <p:spPr bwMode="auto">
            <a:xfrm>
              <a:off x="149" y="521"/>
              <a:ext cx="524" cy="170"/>
            </a:xfrm>
            <a:custGeom>
              <a:avLst/>
              <a:gdLst>
                <a:gd name="T0" fmla="*/ 296 w 633"/>
                <a:gd name="T1" fmla="*/ 44 h 207"/>
                <a:gd name="T2" fmla="*/ 291 w 633"/>
                <a:gd name="T3" fmla="*/ 42 h 207"/>
                <a:gd name="T4" fmla="*/ 283 w 633"/>
                <a:gd name="T5" fmla="*/ 40 h 207"/>
                <a:gd name="T6" fmla="*/ 276 w 633"/>
                <a:gd name="T7" fmla="*/ 42 h 207"/>
                <a:gd name="T8" fmla="*/ 249 w 633"/>
                <a:gd name="T9" fmla="*/ 47 h 207"/>
                <a:gd name="T10" fmla="*/ 187 w 633"/>
                <a:gd name="T11" fmla="*/ 60 h 207"/>
                <a:gd name="T12" fmla="*/ 118 w 633"/>
                <a:gd name="T13" fmla="*/ 74 h 207"/>
                <a:gd name="T14" fmla="*/ 54 w 633"/>
                <a:gd name="T15" fmla="*/ 88 h 207"/>
                <a:gd name="T16" fmla="*/ 26 w 633"/>
                <a:gd name="T17" fmla="*/ 93 h 207"/>
                <a:gd name="T18" fmla="*/ 18 w 633"/>
                <a:gd name="T19" fmla="*/ 94 h 207"/>
                <a:gd name="T20" fmla="*/ 12 w 633"/>
                <a:gd name="T21" fmla="*/ 93 h 207"/>
                <a:gd name="T22" fmla="*/ 6 w 633"/>
                <a:gd name="T23" fmla="*/ 92 h 207"/>
                <a:gd name="T24" fmla="*/ 2 w 633"/>
                <a:gd name="T25" fmla="*/ 90 h 207"/>
                <a:gd name="T26" fmla="*/ 0 w 633"/>
                <a:gd name="T27" fmla="*/ 89 h 207"/>
                <a:gd name="T28" fmla="*/ 0 w 633"/>
                <a:gd name="T29" fmla="*/ 83 h 207"/>
                <a:gd name="T30" fmla="*/ 0 w 633"/>
                <a:gd name="T31" fmla="*/ 74 h 207"/>
                <a:gd name="T32" fmla="*/ 0 w 633"/>
                <a:gd name="T33" fmla="*/ 67 h 207"/>
                <a:gd name="T34" fmla="*/ 0 w 633"/>
                <a:gd name="T35" fmla="*/ 62 h 207"/>
                <a:gd name="T36" fmla="*/ 0 w 633"/>
                <a:gd name="T37" fmla="*/ 56 h 207"/>
                <a:gd name="T38" fmla="*/ 0 w 633"/>
                <a:gd name="T39" fmla="*/ 50 h 207"/>
                <a:gd name="T40" fmla="*/ 2 w 633"/>
                <a:gd name="T41" fmla="*/ 50 h 207"/>
                <a:gd name="T42" fmla="*/ 6 w 633"/>
                <a:gd name="T43" fmla="*/ 51 h 207"/>
                <a:gd name="T44" fmla="*/ 12 w 633"/>
                <a:gd name="T45" fmla="*/ 53 h 207"/>
                <a:gd name="T46" fmla="*/ 18 w 633"/>
                <a:gd name="T47" fmla="*/ 54 h 207"/>
                <a:gd name="T48" fmla="*/ 24 w 633"/>
                <a:gd name="T49" fmla="*/ 53 h 207"/>
                <a:gd name="T50" fmla="*/ 54 w 633"/>
                <a:gd name="T51" fmla="*/ 47 h 207"/>
                <a:gd name="T52" fmla="*/ 121 w 633"/>
                <a:gd name="T53" fmla="*/ 33 h 207"/>
                <a:gd name="T54" fmla="*/ 194 w 633"/>
                <a:gd name="T55" fmla="*/ 18 h 207"/>
                <a:gd name="T56" fmla="*/ 257 w 633"/>
                <a:gd name="T57" fmla="*/ 6 h 207"/>
                <a:gd name="T58" fmla="*/ 283 w 633"/>
                <a:gd name="T59" fmla="*/ 0 h 207"/>
                <a:gd name="T60" fmla="*/ 291 w 633"/>
                <a:gd name="T61" fmla="*/ 1 h 207"/>
                <a:gd name="T62" fmla="*/ 296 w 633"/>
                <a:gd name="T63" fmla="*/ 4 h 207"/>
                <a:gd name="T64" fmla="*/ 297 w 633"/>
                <a:gd name="T65" fmla="*/ 7 h 207"/>
                <a:gd name="T66" fmla="*/ 297 w 633"/>
                <a:gd name="T67" fmla="*/ 14 h 207"/>
                <a:gd name="T68" fmla="*/ 297 w 633"/>
                <a:gd name="T69" fmla="*/ 20 h 207"/>
                <a:gd name="T70" fmla="*/ 297 w 633"/>
                <a:gd name="T71" fmla="*/ 25 h 207"/>
                <a:gd name="T72" fmla="*/ 297 w 633"/>
                <a:gd name="T73" fmla="*/ 31 h 207"/>
                <a:gd name="T74" fmla="*/ 297 w 633"/>
                <a:gd name="T75" fmla="*/ 39 h 207"/>
                <a:gd name="T76" fmla="*/ 297 w 633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Freeform 35"/>
            <p:cNvSpPr>
              <a:spLocks noChangeArrowheads="1"/>
            </p:cNvSpPr>
            <p:nvPr/>
          </p:nvSpPr>
          <p:spPr bwMode="auto">
            <a:xfrm>
              <a:off x="149" y="593"/>
              <a:ext cx="524" cy="170"/>
            </a:xfrm>
            <a:custGeom>
              <a:avLst/>
              <a:gdLst>
                <a:gd name="T0" fmla="*/ 296 w 633"/>
                <a:gd name="T1" fmla="*/ 46 h 206"/>
                <a:gd name="T2" fmla="*/ 291 w 633"/>
                <a:gd name="T3" fmla="*/ 44 h 206"/>
                <a:gd name="T4" fmla="*/ 283 w 633"/>
                <a:gd name="T5" fmla="*/ 41 h 206"/>
                <a:gd name="T6" fmla="*/ 276 w 633"/>
                <a:gd name="T7" fmla="*/ 42 h 206"/>
                <a:gd name="T8" fmla="*/ 249 w 633"/>
                <a:gd name="T9" fmla="*/ 49 h 206"/>
                <a:gd name="T10" fmla="*/ 187 w 633"/>
                <a:gd name="T11" fmla="*/ 61 h 206"/>
                <a:gd name="T12" fmla="*/ 118 w 633"/>
                <a:gd name="T13" fmla="*/ 76 h 206"/>
                <a:gd name="T14" fmla="*/ 54 w 633"/>
                <a:gd name="T15" fmla="*/ 88 h 206"/>
                <a:gd name="T16" fmla="*/ 26 w 633"/>
                <a:gd name="T17" fmla="*/ 95 h 206"/>
                <a:gd name="T18" fmla="*/ 18 w 633"/>
                <a:gd name="T19" fmla="*/ 96 h 206"/>
                <a:gd name="T20" fmla="*/ 12 w 633"/>
                <a:gd name="T21" fmla="*/ 96 h 206"/>
                <a:gd name="T22" fmla="*/ 6 w 633"/>
                <a:gd name="T23" fmla="*/ 95 h 206"/>
                <a:gd name="T24" fmla="*/ 2 w 633"/>
                <a:gd name="T25" fmla="*/ 92 h 206"/>
                <a:gd name="T26" fmla="*/ 0 w 633"/>
                <a:gd name="T27" fmla="*/ 91 h 206"/>
                <a:gd name="T28" fmla="*/ 0 w 633"/>
                <a:gd name="T29" fmla="*/ 85 h 206"/>
                <a:gd name="T30" fmla="*/ 0 w 633"/>
                <a:gd name="T31" fmla="*/ 78 h 206"/>
                <a:gd name="T32" fmla="*/ 0 w 633"/>
                <a:gd name="T33" fmla="*/ 73 h 206"/>
                <a:gd name="T34" fmla="*/ 0 w 633"/>
                <a:gd name="T35" fmla="*/ 68 h 206"/>
                <a:gd name="T36" fmla="*/ 0 w 633"/>
                <a:gd name="T37" fmla="*/ 63 h 206"/>
                <a:gd name="T38" fmla="*/ 0 w 633"/>
                <a:gd name="T39" fmla="*/ 57 h 206"/>
                <a:gd name="T40" fmla="*/ 0 w 633"/>
                <a:gd name="T41" fmla="*/ 52 h 206"/>
                <a:gd name="T42" fmla="*/ 2 w 633"/>
                <a:gd name="T43" fmla="*/ 51 h 206"/>
                <a:gd name="T44" fmla="*/ 6 w 633"/>
                <a:gd name="T45" fmla="*/ 53 h 206"/>
                <a:gd name="T46" fmla="*/ 12 w 633"/>
                <a:gd name="T47" fmla="*/ 54 h 206"/>
                <a:gd name="T48" fmla="*/ 18 w 633"/>
                <a:gd name="T49" fmla="*/ 55 h 206"/>
                <a:gd name="T50" fmla="*/ 26 w 633"/>
                <a:gd name="T51" fmla="*/ 54 h 206"/>
                <a:gd name="T52" fmla="*/ 54 w 633"/>
                <a:gd name="T53" fmla="*/ 49 h 206"/>
                <a:gd name="T54" fmla="*/ 118 w 633"/>
                <a:gd name="T55" fmla="*/ 35 h 206"/>
                <a:gd name="T56" fmla="*/ 187 w 633"/>
                <a:gd name="T57" fmla="*/ 20 h 206"/>
                <a:gd name="T58" fmla="*/ 249 w 633"/>
                <a:gd name="T59" fmla="*/ 7 h 206"/>
                <a:gd name="T60" fmla="*/ 276 w 633"/>
                <a:gd name="T61" fmla="*/ 2 h 206"/>
                <a:gd name="T62" fmla="*/ 283 w 633"/>
                <a:gd name="T63" fmla="*/ 1 h 206"/>
                <a:gd name="T64" fmla="*/ 291 w 633"/>
                <a:gd name="T65" fmla="*/ 2 h 206"/>
                <a:gd name="T66" fmla="*/ 296 w 633"/>
                <a:gd name="T67" fmla="*/ 5 h 206"/>
                <a:gd name="T68" fmla="*/ 297 w 633"/>
                <a:gd name="T69" fmla="*/ 7 h 206"/>
                <a:gd name="T70" fmla="*/ 297 w 633"/>
                <a:gd name="T71" fmla="*/ 12 h 206"/>
                <a:gd name="T72" fmla="*/ 297 w 633"/>
                <a:gd name="T73" fmla="*/ 17 h 206"/>
                <a:gd name="T74" fmla="*/ 297 w 633"/>
                <a:gd name="T75" fmla="*/ 24 h 206"/>
                <a:gd name="T76" fmla="*/ 297 w 633"/>
                <a:gd name="T77" fmla="*/ 29 h 206"/>
                <a:gd name="T78" fmla="*/ 297 w 633"/>
                <a:gd name="T79" fmla="*/ 34 h 206"/>
                <a:gd name="T80" fmla="*/ 297 w 633"/>
                <a:gd name="T81" fmla="*/ 41 h 206"/>
                <a:gd name="T82" fmla="*/ 297 w 633"/>
                <a:gd name="T83" fmla="*/ 46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Freeform 36"/>
            <p:cNvSpPr>
              <a:spLocks noChangeArrowheads="1"/>
            </p:cNvSpPr>
            <p:nvPr/>
          </p:nvSpPr>
          <p:spPr bwMode="auto">
            <a:xfrm>
              <a:off x="149" y="593"/>
              <a:ext cx="524" cy="170"/>
            </a:xfrm>
            <a:custGeom>
              <a:avLst/>
              <a:gdLst>
                <a:gd name="T0" fmla="*/ 296 w 633"/>
                <a:gd name="T1" fmla="*/ 46 h 206"/>
                <a:gd name="T2" fmla="*/ 291 w 633"/>
                <a:gd name="T3" fmla="*/ 44 h 206"/>
                <a:gd name="T4" fmla="*/ 283 w 633"/>
                <a:gd name="T5" fmla="*/ 41 h 206"/>
                <a:gd name="T6" fmla="*/ 276 w 633"/>
                <a:gd name="T7" fmla="*/ 42 h 206"/>
                <a:gd name="T8" fmla="*/ 249 w 633"/>
                <a:gd name="T9" fmla="*/ 49 h 206"/>
                <a:gd name="T10" fmla="*/ 187 w 633"/>
                <a:gd name="T11" fmla="*/ 61 h 206"/>
                <a:gd name="T12" fmla="*/ 118 w 633"/>
                <a:gd name="T13" fmla="*/ 76 h 206"/>
                <a:gd name="T14" fmla="*/ 54 w 633"/>
                <a:gd name="T15" fmla="*/ 88 h 206"/>
                <a:gd name="T16" fmla="*/ 26 w 633"/>
                <a:gd name="T17" fmla="*/ 95 h 206"/>
                <a:gd name="T18" fmla="*/ 18 w 633"/>
                <a:gd name="T19" fmla="*/ 96 h 206"/>
                <a:gd name="T20" fmla="*/ 12 w 633"/>
                <a:gd name="T21" fmla="*/ 96 h 206"/>
                <a:gd name="T22" fmla="*/ 6 w 633"/>
                <a:gd name="T23" fmla="*/ 95 h 206"/>
                <a:gd name="T24" fmla="*/ 2 w 633"/>
                <a:gd name="T25" fmla="*/ 92 h 206"/>
                <a:gd name="T26" fmla="*/ 0 w 633"/>
                <a:gd name="T27" fmla="*/ 91 h 206"/>
                <a:gd name="T28" fmla="*/ 0 w 633"/>
                <a:gd name="T29" fmla="*/ 85 h 206"/>
                <a:gd name="T30" fmla="*/ 0 w 633"/>
                <a:gd name="T31" fmla="*/ 78 h 206"/>
                <a:gd name="T32" fmla="*/ 0 w 633"/>
                <a:gd name="T33" fmla="*/ 73 h 206"/>
                <a:gd name="T34" fmla="*/ 0 w 633"/>
                <a:gd name="T35" fmla="*/ 68 h 206"/>
                <a:gd name="T36" fmla="*/ 0 w 633"/>
                <a:gd name="T37" fmla="*/ 63 h 206"/>
                <a:gd name="T38" fmla="*/ 0 w 633"/>
                <a:gd name="T39" fmla="*/ 57 h 206"/>
                <a:gd name="T40" fmla="*/ 0 w 633"/>
                <a:gd name="T41" fmla="*/ 52 h 206"/>
                <a:gd name="T42" fmla="*/ 2 w 633"/>
                <a:gd name="T43" fmla="*/ 51 h 206"/>
                <a:gd name="T44" fmla="*/ 6 w 633"/>
                <a:gd name="T45" fmla="*/ 53 h 206"/>
                <a:gd name="T46" fmla="*/ 12 w 633"/>
                <a:gd name="T47" fmla="*/ 54 h 206"/>
                <a:gd name="T48" fmla="*/ 18 w 633"/>
                <a:gd name="T49" fmla="*/ 55 h 206"/>
                <a:gd name="T50" fmla="*/ 26 w 633"/>
                <a:gd name="T51" fmla="*/ 54 h 206"/>
                <a:gd name="T52" fmla="*/ 54 w 633"/>
                <a:gd name="T53" fmla="*/ 49 h 206"/>
                <a:gd name="T54" fmla="*/ 118 w 633"/>
                <a:gd name="T55" fmla="*/ 35 h 206"/>
                <a:gd name="T56" fmla="*/ 187 w 633"/>
                <a:gd name="T57" fmla="*/ 20 h 206"/>
                <a:gd name="T58" fmla="*/ 249 w 633"/>
                <a:gd name="T59" fmla="*/ 7 h 206"/>
                <a:gd name="T60" fmla="*/ 276 w 633"/>
                <a:gd name="T61" fmla="*/ 2 h 206"/>
                <a:gd name="T62" fmla="*/ 283 w 633"/>
                <a:gd name="T63" fmla="*/ 1 h 206"/>
                <a:gd name="T64" fmla="*/ 291 w 633"/>
                <a:gd name="T65" fmla="*/ 2 h 206"/>
                <a:gd name="T66" fmla="*/ 296 w 633"/>
                <a:gd name="T67" fmla="*/ 5 h 206"/>
                <a:gd name="T68" fmla="*/ 297 w 633"/>
                <a:gd name="T69" fmla="*/ 7 h 206"/>
                <a:gd name="T70" fmla="*/ 297 w 633"/>
                <a:gd name="T71" fmla="*/ 12 h 206"/>
                <a:gd name="T72" fmla="*/ 297 w 633"/>
                <a:gd name="T73" fmla="*/ 17 h 206"/>
                <a:gd name="T74" fmla="*/ 297 w 633"/>
                <a:gd name="T75" fmla="*/ 24 h 206"/>
                <a:gd name="T76" fmla="*/ 297 w 633"/>
                <a:gd name="T77" fmla="*/ 29 h 206"/>
                <a:gd name="T78" fmla="*/ 297 w 633"/>
                <a:gd name="T79" fmla="*/ 34 h 206"/>
                <a:gd name="T80" fmla="*/ 297 w 633"/>
                <a:gd name="T81" fmla="*/ 41 h 206"/>
                <a:gd name="T82" fmla="*/ 297 w 633"/>
                <a:gd name="T83" fmla="*/ 46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9336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1338" lvl="0" indent="-541338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Проанализировать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данные демографической ситуации в России.</a:t>
            </a:r>
          </a:p>
          <a:p>
            <a:pPr marL="541338" lvl="0" indent="-541338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Провести анкетирование среди населения.</a:t>
            </a:r>
          </a:p>
          <a:p>
            <a:pPr marL="541338" lvl="0" indent="-541338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основе  статистических  данных выявить  изменения уровня рождаемости в г. Краснотурьинске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4"/>
          <p:cNvGrpSpPr>
            <a:grpSpLocks/>
          </p:cNvGrpSpPr>
          <p:nvPr/>
        </p:nvGrpSpPr>
        <p:grpSpPr bwMode="auto">
          <a:xfrm>
            <a:off x="251520" y="260648"/>
            <a:ext cx="936104" cy="1008112"/>
            <a:chOff x="88" y="40"/>
            <a:chExt cx="726" cy="729"/>
          </a:xfrm>
        </p:grpSpPr>
        <p:sp>
          <p:nvSpPr>
            <p:cNvPr id="38" name="Freeform 5"/>
            <p:cNvSpPr>
              <a:spLocks noChangeArrowheads="1"/>
            </p:cNvSpPr>
            <p:nvPr/>
          </p:nvSpPr>
          <p:spPr bwMode="auto">
            <a:xfrm>
              <a:off x="88" y="40"/>
              <a:ext cx="709" cy="560"/>
            </a:xfrm>
            <a:custGeom>
              <a:avLst/>
              <a:gdLst>
                <a:gd name="T0" fmla="*/ 316 w 858"/>
                <a:gd name="T1" fmla="*/ 93 h 676"/>
                <a:gd name="T2" fmla="*/ 290 w 858"/>
                <a:gd name="T3" fmla="*/ 93 h 676"/>
                <a:gd name="T4" fmla="*/ 271 w 858"/>
                <a:gd name="T5" fmla="*/ 75 h 676"/>
                <a:gd name="T6" fmla="*/ 254 w 858"/>
                <a:gd name="T7" fmla="*/ 55 h 676"/>
                <a:gd name="T8" fmla="*/ 230 w 858"/>
                <a:gd name="T9" fmla="*/ 41 h 676"/>
                <a:gd name="T10" fmla="*/ 230 w 858"/>
                <a:gd name="T11" fmla="*/ 5 h 676"/>
                <a:gd name="T12" fmla="*/ 169 w 858"/>
                <a:gd name="T13" fmla="*/ 5 h 676"/>
                <a:gd name="T14" fmla="*/ 169 w 858"/>
                <a:gd name="T15" fmla="*/ 41 h 676"/>
                <a:gd name="T16" fmla="*/ 145 w 858"/>
                <a:gd name="T17" fmla="*/ 55 h 676"/>
                <a:gd name="T18" fmla="*/ 128 w 858"/>
                <a:gd name="T19" fmla="*/ 75 h 676"/>
                <a:gd name="T20" fmla="*/ 109 w 858"/>
                <a:gd name="T21" fmla="*/ 93 h 676"/>
                <a:gd name="T22" fmla="*/ 84 w 858"/>
                <a:gd name="T23" fmla="*/ 93 h 676"/>
                <a:gd name="T24" fmla="*/ 82 w 858"/>
                <a:gd name="T25" fmla="*/ 93 h 676"/>
                <a:gd name="T26" fmla="*/ 65 w 858"/>
                <a:gd name="T27" fmla="*/ 94 h 676"/>
                <a:gd name="T28" fmla="*/ 42 w 858"/>
                <a:gd name="T29" fmla="*/ 103 h 676"/>
                <a:gd name="T30" fmla="*/ 24 w 858"/>
                <a:gd name="T31" fmla="*/ 118 h 676"/>
                <a:gd name="T32" fmla="*/ 10 w 858"/>
                <a:gd name="T33" fmla="*/ 138 h 676"/>
                <a:gd name="T34" fmla="*/ 2 w 858"/>
                <a:gd name="T35" fmla="*/ 161 h 676"/>
                <a:gd name="T36" fmla="*/ 0 w 858"/>
                <a:gd name="T37" fmla="*/ 185 h 676"/>
                <a:gd name="T38" fmla="*/ 5 w 858"/>
                <a:gd name="T39" fmla="*/ 206 h 676"/>
                <a:gd name="T40" fmla="*/ 14 w 858"/>
                <a:gd name="T41" fmla="*/ 225 h 676"/>
                <a:gd name="T42" fmla="*/ 29 w 858"/>
                <a:gd name="T43" fmla="*/ 241 h 676"/>
                <a:gd name="T44" fmla="*/ 47 w 858"/>
                <a:gd name="T45" fmla="*/ 253 h 676"/>
                <a:gd name="T46" fmla="*/ 69 w 858"/>
                <a:gd name="T47" fmla="*/ 259 h 676"/>
                <a:gd name="T48" fmla="*/ 70 w 858"/>
                <a:gd name="T49" fmla="*/ 268 h 676"/>
                <a:gd name="T50" fmla="*/ 70 w 858"/>
                <a:gd name="T51" fmla="*/ 296 h 676"/>
                <a:gd name="T52" fmla="*/ 169 w 858"/>
                <a:gd name="T53" fmla="*/ 296 h 676"/>
                <a:gd name="T54" fmla="*/ 169 w 858"/>
                <a:gd name="T55" fmla="*/ 317 h 676"/>
                <a:gd name="T56" fmla="*/ 230 w 858"/>
                <a:gd name="T57" fmla="*/ 317 h 676"/>
                <a:gd name="T58" fmla="*/ 230 w 858"/>
                <a:gd name="T59" fmla="*/ 296 h 676"/>
                <a:gd name="T60" fmla="*/ 330 w 858"/>
                <a:gd name="T61" fmla="*/ 292 h 676"/>
                <a:gd name="T62" fmla="*/ 330 w 858"/>
                <a:gd name="T63" fmla="*/ 259 h 676"/>
                <a:gd name="T64" fmla="*/ 351 w 858"/>
                <a:gd name="T65" fmla="*/ 253 h 676"/>
                <a:gd name="T66" fmla="*/ 369 w 858"/>
                <a:gd name="T67" fmla="*/ 242 h 676"/>
                <a:gd name="T68" fmla="*/ 383 w 858"/>
                <a:gd name="T69" fmla="*/ 226 h 676"/>
                <a:gd name="T70" fmla="*/ 394 w 858"/>
                <a:gd name="T71" fmla="*/ 207 h 676"/>
                <a:gd name="T72" fmla="*/ 399 w 858"/>
                <a:gd name="T73" fmla="*/ 185 h 676"/>
                <a:gd name="T74" fmla="*/ 398 w 858"/>
                <a:gd name="T75" fmla="*/ 161 h 676"/>
                <a:gd name="T76" fmla="*/ 391 w 858"/>
                <a:gd name="T77" fmla="*/ 138 h 676"/>
                <a:gd name="T78" fmla="*/ 376 w 858"/>
                <a:gd name="T79" fmla="*/ 118 h 676"/>
                <a:gd name="T80" fmla="*/ 359 w 858"/>
                <a:gd name="T81" fmla="*/ 104 h 676"/>
                <a:gd name="T82" fmla="*/ 336 w 858"/>
                <a:gd name="T83" fmla="*/ 94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Freeform 6"/>
            <p:cNvSpPr>
              <a:spLocks noChangeArrowheads="1"/>
            </p:cNvSpPr>
            <p:nvPr/>
          </p:nvSpPr>
          <p:spPr bwMode="auto">
            <a:xfrm>
              <a:off x="111" y="65"/>
              <a:ext cx="663" cy="512"/>
            </a:xfrm>
            <a:custGeom>
              <a:avLst/>
              <a:gdLst>
                <a:gd name="T0" fmla="*/ 258 w 802"/>
                <a:gd name="T1" fmla="*/ 91 h 621"/>
                <a:gd name="T2" fmla="*/ 250 w 802"/>
                <a:gd name="T3" fmla="*/ 72 h 621"/>
                <a:gd name="T4" fmla="*/ 239 w 802"/>
                <a:gd name="T5" fmla="*/ 56 h 621"/>
                <a:gd name="T6" fmla="*/ 222 w 802"/>
                <a:gd name="T7" fmla="*/ 45 h 621"/>
                <a:gd name="T8" fmla="*/ 203 w 802"/>
                <a:gd name="T9" fmla="*/ 37 h 621"/>
                <a:gd name="T10" fmla="*/ 165 w 802"/>
                <a:gd name="T11" fmla="*/ 38 h 621"/>
                <a:gd name="T12" fmla="*/ 147 w 802"/>
                <a:gd name="T13" fmla="*/ 47 h 621"/>
                <a:gd name="T14" fmla="*/ 132 w 802"/>
                <a:gd name="T15" fmla="*/ 60 h 621"/>
                <a:gd name="T16" fmla="*/ 122 w 802"/>
                <a:gd name="T17" fmla="*/ 77 h 621"/>
                <a:gd name="T18" fmla="*/ 73 w 802"/>
                <a:gd name="T19" fmla="*/ 91 h 621"/>
                <a:gd name="T20" fmla="*/ 63 w 802"/>
                <a:gd name="T21" fmla="*/ 91 h 621"/>
                <a:gd name="T22" fmla="*/ 36 w 802"/>
                <a:gd name="T23" fmla="*/ 100 h 621"/>
                <a:gd name="T24" fmla="*/ 16 w 802"/>
                <a:gd name="T25" fmla="*/ 117 h 621"/>
                <a:gd name="T26" fmla="*/ 2 w 802"/>
                <a:gd name="T27" fmla="*/ 140 h 621"/>
                <a:gd name="T28" fmla="*/ 2 w 802"/>
                <a:gd name="T29" fmla="*/ 167 h 621"/>
                <a:gd name="T30" fmla="*/ 7 w 802"/>
                <a:gd name="T31" fmla="*/ 190 h 621"/>
                <a:gd name="T32" fmla="*/ 21 w 802"/>
                <a:gd name="T33" fmla="*/ 209 h 621"/>
                <a:gd name="T34" fmla="*/ 41 w 802"/>
                <a:gd name="T35" fmla="*/ 223 h 621"/>
                <a:gd name="T36" fmla="*/ 58 w 802"/>
                <a:gd name="T37" fmla="*/ 200 h 621"/>
                <a:gd name="T38" fmla="*/ 37 w 802"/>
                <a:gd name="T39" fmla="*/ 186 h 621"/>
                <a:gd name="T40" fmla="*/ 28 w 802"/>
                <a:gd name="T41" fmla="*/ 161 h 621"/>
                <a:gd name="T42" fmla="*/ 31 w 802"/>
                <a:gd name="T43" fmla="*/ 144 h 621"/>
                <a:gd name="T44" fmla="*/ 41 w 802"/>
                <a:gd name="T45" fmla="*/ 131 h 621"/>
                <a:gd name="T46" fmla="*/ 54 w 802"/>
                <a:gd name="T47" fmla="*/ 122 h 621"/>
                <a:gd name="T48" fmla="*/ 70 w 802"/>
                <a:gd name="T49" fmla="*/ 120 h 621"/>
                <a:gd name="T50" fmla="*/ 101 w 802"/>
                <a:gd name="T51" fmla="*/ 265 h 621"/>
                <a:gd name="T52" fmla="*/ 144 w 802"/>
                <a:gd name="T53" fmla="*/ 265 h 621"/>
                <a:gd name="T54" fmla="*/ 163 w 802"/>
                <a:gd name="T55" fmla="*/ 172 h 621"/>
                <a:gd name="T56" fmla="*/ 203 w 802"/>
                <a:gd name="T57" fmla="*/ 175 h 621"/>
                <a:gd name="T58" fmla="*/ 233 w 802"/>
                <a:gd name="T59" fmla="*/ 161 h 621"/>
                <a:gd name="T60" fmla="*/ 303 w 802"/>
                <a:gd name="T61" fmla="*/ 120 h 621"/>
                <a:gd name="T62" fmla="*/ 314 w 802"/>
                <a:gd name="T63" fmla="*/ 120 h 621"/>
                <a:gd name="T64" fmla="*/ 329 w 802"/>
                <a:gd name="T65" fmla="*/ 127 h 621"/>
                <a:gd name="T66" fmla="*/ 340 w 802"/>
                <a:gd name="T67" fmla="*/ 138 h 621"/>
                <a:gd name="T68" fmla="*/ 345 w 802"/>
                <a:gd name="T69" fmla="*/ 152 h 621"/>
                <a:gd name="T70" fmla="*/ 345 w 802"/>
                <a:gd name="T71" fmla="*/ 168 h 621"/>
                <a:gd name="T72" fmla="*/ 339 w 802"/>
                <a:gd name="T73" fmla="*/ 184 h 621"/>
                <a:gd name="T74" fmla="*/ 327 w 802"/>
                <a:gd name="T75" fmla="*/ 195 h 621"/>
                <a:gd name="T76" fmla="*/ 313 w 802"/>
                <a:gd name="T77" fmla="*/ 201 h 621"/>
                <a:gd name="T78" fmla="*/ 274 w 802"/>
                <a:gd name="T79" fmla="*/ 203 h 621"/>
                <a:gd name="T80" fmla="*/ 312 w 802"/>
                <a:gd name="T81" fmla="*/ 230 h 621"/>
                <a:gd name="T82" fmla="*/ 337 w 802"/>
                <a:gd name="T83" fmla="*/ 222 h 621"/>
                <a:gd name="T84" fmla="*/ 359 w 802"/>
                <a:gd name="T85" fmla="*/ 204 h 621"/>
                <a:gd name="T86" fmla="*/ 372 w 802"/>
                <a:gd name="T87" fmla="*/ 181 h 621"/>
                <a:gd name="T88" fmla="*/ 374 w 802"/>
                <a:gd name="T89" fmla="*/ 154 h 621"/>
                <a:gd name="T90" fmla="*/ 367 w 802"/>
                <a:gd name="T91" fmla="*/ 128 h 621"/>
                <a:gd name="T92" fmla="*/ 351 w 802"/>
                <a:gd name="T93" fmla="*/ 107 h 621"/>
                <a:gd name="T94" fmla="*/ 327 w 802"/>
                <a:gd name="T95" fmla="*/ 95 h 621"/>
                <a:gd name="T96" fmla="*/ 170 w 802"/>
                <a:gd name="T97" fmla="*/ 144 h 621"/>
                <a:gd name="T98" fmla="*/ 155 w 802"/>
                <a:gd name="T99" fmla="*/ 134 h 621"/>
                <a:gd name="T100" fmla="*/ 147 w 802"/>
                <a:gd name="T101" fmla="*/ 120 h 621"/>
                <a:gd name="T102" fmla="*/ 150 w 802"/>
                <a:gd name="T103" fmla="*/ 87 h 621"/>
                <a:gd name="T104" fmla="*/ 160 w 802"/>
                <a:gd name="T105" fmla="*/ 74 h 621"/>
                <a:gd name="T106" fmla="*/ 170 w 802"/>
                <a:gd name="T107" fmla="*/ 144 h 621"/>
                <a:gd name="T108" fmla="*/ 214 w 802"/>
                <a:gd name="T109" fmla="*/ 73 h 621"/>
                <a:gd name="T110" fmla="*/ 228 w 802"/>
                <a:gd name="T111" fmla="*/ 94 h 621"/>
                <a:gd name="T112" fmla="*/ 228 w 802"/>
                <a:gd name="T113" fmla="*/ 118 h 621"/>
                <a:gd name="T114" fmla="*/ 214 w 802"/>
                <a:gd name="T115" fmla="*/ 139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Freeform 7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9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6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1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Freeform 8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9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6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1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Freeform 9"/>
            <p:cNvSpPr>
              <a:spLocks noChangeArrowheads="1"/>
            </p:cNvSpPr>
            <p:nvPr/>
          </p:nvSpPr>
          <p:spPr bwMode="auto">
            <a:xfrm>
              <a:off x="583" y="591"/>
              <a:ext cx="231" cy="107"/>
            </a:xfrm>
            <a:custGeom>
              <a:avLst/>
              <a:gdLst>
                <a:gd name="T0" fmla="*/ 129 w 280"/>
                <a:gd name="T1" fmla="*/ 45 h 128"/>
                <a:gd name="T2" fmla="*/ 123 w 280"/>
                <a:gd name="T3" fmla="*/ 43 h 128"/>
                <a:gd name="T4" fmla="*/ 118 w 280"/>
                <a:gd name="T5" fmla="*/ 42 h 128"/>
                <a:gd name="T6" fmla="*/ 112 w 280"/>
                <a:gd name="T7" fmla="*/ 41 h 128"/>
                <a:gd name="T8" fmla="*/ 104 w 280"/>
                <a:gd name="T9" fmla="*/ 42 h 128"/>
                <a:gd name="T10" fmla="*/ 82 w 280"/>
                <a:gd name="T11" fmla="*/ 48 h 128"/>
                <a:gd name="T12" fmla="*/ 42 w 280"/>
                <a:gd name="T13" fmla="*/ 57 h 128"/>
                <a:gd name="T14" fmla="*/ 22 w 280"/>
                <a:gd name="T15" fmla="*/ 62 h 128"/>
                <a:gd name="T16" fmla="*/ 15 w 280"/>
                <a:gd name="T17" fmla="*/ 62 h 128"/>
                <a:gd name="T18" fmla="*/ 8 w 280"/>
                <a:gd name="T19" fmla="*/ 62 h 128"/>
                <a:gd name="T20" fmla="*/ 2 w 280"/>
                <a:gd name="T21" fmla="*/ 59 h 128"/>
                <a:gd name="T22" fmla="*/ 1 w 280"/>
                <a:gd name="T23" fmla="*/ 58 h 128"/>
                <a:gd name="T24" fmla="*/ 1 w 280"/>
                <a:gd name="T25" fmla="*/ 53 h 128"/>
                <a:gd name="T26" fmla="*/ 1 w 280"/>
                <a:gd name="T27" fmla="*/ 48 h 128"/>
                <a:gd name="T28" fmla="*/ 1 w 280"/>
                <a:gd name="T29" fmla="*/ 41 h 128"/>
                <a:gd name="T30" fmla="*/ 1 w 280"/>
                <a:gd name="T31" fmla="*/ 34 h 128"/>
                <a:gd name="T32" fmla="*/ 1 w 280"/>
                <a:gd name="T33" fmla="*/ 28 h 128"/>
                <a:gd name="T34" fmla="*/ 0 w 280"/>
                <a:gd name="T35" fmla="*/ 23 h 128"/>
                <a:gd name="T36" fmla="*/ 0 w 280"/>
                <a:gd name="T37" fmla="*/ 16 h 128"/>
                <a:gd name="T38" fmla="*/ 0 w 280"/>
                <a:gd name="T39" fmla="*/ 9 h 128"/>
                <a:gd name="T40" fmla="*/ 2 w 280"/>
                <a:gd name="T41" fmla="*/ 11 h 128"/>
                <a:gd name="T42" fmla="*/ 8 w 280"/>
                <a:gd name="T43" fmla="*/ 16 h 128"/>
                <a:gd name="T44" fmla="*/ 15 w 280"/>
                <a:gd name="T45" fmla="*/ 19 h 128"/>
                <a:gd name="T46" fmla="*/ 22 w 280"/>
                <a:gd name="T47" fmla="*/ 20 h 128"/>
                <a:gd name="T48" fmla="*/ 27 w 280"/>
                <a:gd name="T49" fmla="*/ 19 h 128"/>
                <a:gd name="T50" fmla="*/ 47 w 280"/>
                <a:gd name="T51" fmla="*/ 14 h 128"/>
                <a:gd name="T52" fmla="*/ 85 w 280"/>
                <a:gd name="T53" fmla="*/ 6 h 128"/>
                <a:gd name="T54" fmla="*/ 106 w 280"/>
                <a:gd name="T55" fmla="*/ 1 h 128"/>
                <a:gd name="T56" fmla="*/ 113 w 280"/>
                <a:gd name="T57" fmla="*/ 1 h 128"/>
                <a:gd name="T58" fmla="*/ 120 w 280"/>
                <a:gd name="T59" fmla="*/ 3 h 128"/>
                <a:gd name="T60" fmla="*/ 123 w 280"/>
                <a:gd name="T61" fmla="*/ 3 h 128"/>
                <a:gd name="T62" fmla="*/ 129 w 280"/>
                <a:gd name="T63" fmla="*/ 6 h 128"/>
                <a:gd name="T64" fmla="*/ 130 w 280"/>
                <a:gd name="T65" fmla="*/ 7 h 128"/>
                <a:gd name="T66" fmla="*/ 130 w 280"/>
                <a:gd name="T67" fmla="*/ 13 h 128"/>
                <a:gd name="T68" fmla="*/ 130 w 280"/>
                <a:gd name="T69" fmla="*/ 22 h 128"/>
                <a:gd name="T70" fmla="*/ 130 w 280"/>
                <a:gd name="T71" fmla="*/ 31 h 128"/>
                <a:gd name="T72" fmla="*/ 130 w 280"/>
                <a:gd name="T73" fmla="*/ 39 h 128"/>
                <a:gd name="T74" fmla="*/ 130 w 280"/>
                <a:gd name="T75" fmla="*/ 45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Freeform 10"/>
            <p:cNvSpPr>
              <a:spLocks noChangeArrowheads="1"/>
            </p:cNvSpPr>
            <p:nvPr/>
          </p:nvSpPr>
          <p:spPr bwMode="auto">
            <a:xfrm>
              <a:off x="583" y="591"/>
              <a:ext cx="231" cy="107"/>
            </a:xfrm>
            <a:custGeom>
              <a:avLst/>
              <a:gdLst>
                <a:gd name="T0" fmla="*/ 129 w 280"/>
                <a:gd name="T1" fmla="*/ 45 h 128"/>
                <a:gd name="T2" fmla="*/ 123 w 280"/>
                <a:gd name="T3" fmla="*/ 43 h 128"/>
                <a:gd name="T4" fmla="*/ 118 w 280"/>
                <a:gd name="T5" fmla="*/ 42 h 128"/>
                <a:gd name="T6" fmla="*/ 112 w 280"/>
                <a:gd name="T7" fmla="*/ 41 h 128"/>
                <a:gd name="T8" fmla="*/ 104 w 280"/>
                <a:gd name="T9" fmla="*/ 42 h 128"/>
                <a:gd name="T10" fmla="*/ 82 w 280"/>
                <a:gd name="T11" fmla="*/ 48 h 128"/>
                <a:gd name="T12" fmla="*/ 42 w 280"/>
                <a:gd name="T13" fmla="*/ 57 h 128"/>
                <a:gd name="T14" fmla="*/ 22 w 280"/>
                <a:gd name="T15" fmla="*/ 62 h 128"/>
                <a:gd name="T16" fmla="*/ 15 w 280"/>
                <a:gd name="T17" fmla="*/ 62 h 128"/>
                <a:gd name="T18" fmla="*/ 8 w 280"/>
                <a:gd name="T19" fmla="*/ 62 h 128"/>
                <a:gd name="T20" fmla="*/ 2 w 280"/>
                <a:gd name="T21" fmla="*/ 59 h 128"/>
                <a:gd name="T22" fmla="*/ 1 w 280"/>
                <a:gd name="T23" fmla="*/ 58 h 128"/>
                <a:gd name="T24" fmla="*/ 1 w 280"/>
                <a:gd name="T25" fmla="*/ 53 h 128"/>
                <a:gd name="T26" fmla="*/ 1 w 280"/>
                <a:gd name="T27" fmla="*/ 48 h 128"/>
                <a:gd name="T28" fmla="*/ 1 w 280"/>
                <a:gd name="T29" fmla="*/ 41 h 128"/>
                <a:gd name="T30" fmla="*/ 1 w 280"/>
                <a:gd name="T31" fmla="*/ 34 h 128"/>
                <a:gd name="T32" fmla="*/ 1 w 280"/>
                <a:gd name="T33" fmla="*/ 28 h 128"/>
                <a:gd name="T34" fmla="*/ 0 w 280"/>
                <a:gd name="T35" fmla="*/ 23 h 128"/>
                <a:gd name="T36" fmla="*/ 0 w 280"/>
                <a:gd name="T37" fmla="*/ 16 h 128"/>
                <a:gd name="T38" fmla="*/ 0 w 280"/>
                <a:gd name="T39" fmla="*/ 9 h 128"/>
                <a:gd name="T40" fmla="*/ 2 w 280"/>
                <a:gd name="T41" fmla="*/ 11 h 128"/>
                <a:gd name="T42" fmla="*/ 8 w 280"/>
                <a:gd name="T43" fmla="*/ 16 h 128"/>
                <a:gd name="T44" fmla="*/ 15 w 280"/>
                <a:gd name="T45" fmla="*/ 19 h 128"/>
                <a:gd name="T46" fmla="*/ 22 w 280"/>
                <a:gd name="T47" fmla="*/ 20 h 128"/>
                <a:gd name="T48" fmla="*/ 27 w 280"/>
                <a:gd name="T49" fmla="*/ 19 h 128"/>
                <a:gd name="T50" fmla="*/ 47 w 280"/>
                <a:gd name="T51" fmla="*/ 14 h 128"/>
                <a:gd name="T52" fmla="*/ 85 w 280"/>
                <a:gd name="T53" fmla="*/ 6 h 128"/>
                <a:gd name="T54" fmla="*/ 106 w 280"/>
                <a:gd name="T55" fmla="*/ 1 h 128"/>
                <a:gd name="T56" fmla="*/ 113 w 280"/>
                <a:gd name="T57" fmla="*/ 1 h 128"/>
                <a:gd name="T58" fmla="*/ 120 w 280"/>
                <a:gd name="T59" fmla="*/ 3 h 128"/>
                <a:gd name="T60" fmla="*/ 123 w 280"/>
                <a:gd name="T61" fmla="*/ 3 h 128"/>
                <a:gd name="T62" fmla="*/ 129 w 280"/>
                <a:gd name="T63" fmla="*/ 6 h 128"/>
                <a:gd name="T64" fmla="*/ 130 w 280"/>
                <a:gd name="T65" fmla="*/ 7 h 128"/>
                <a:gd name="T66" fmla="*/ 130 w 280"/>
                <a:gd name="T67" fmla="*/ 13 h 128"/>
                <a:gd name="T68" fmla="*/ 130 w 280"/>
                <a:gd name="T69" fmla="*/ 22 h 128"/>
                <a:gd name="T70" fmla="*/ 130 w 280"/>
                <a:gd name="T71" fmla="*/ 31 h 128"/>
                <a:gd name="T72" fmla="*/ 130 w 280"/>
                <a:gd name="T73" fmla="*/ 39 h 128"/>
                <a:gd name="T74" fmla="*/ 130 w 280"/>
                <a:gd name="T75" fmla="*/ 45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Freeform 11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5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17 h 130"/>
                <a:gd name="T64" fmla="*/ 129 w 279"/>
                <a:gd name="T65" fmla="*/ 22 h 130"/>
                <a:gd name="T66" fmla="*/ 129 w 279"/>
                <a:gd name="T67" fmla="*/ 29 h 130"/>
                <a:gd name="T68" fmla="*/ 129 w 279"/>
                <a:gd name="T69" fmla="*/ 37 h 130"/>
                <a:gd name="T70" fmla="*/ 129 w 279"/>
                <a:gd name="T71" fmla="*/ 4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Freeform 12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5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17 h 130"/>
                <a:gd name="T64" fmla="*/ 129 w 279"/>
                <a:gd name="T65" fmla="*/ 22 h 130"/>
                <a:gd name="T66" fmla="*/ 129 w 279"/>
                <a:gd name="T67" fmla="*/ 29 h 130"/>
                <a:gd name="T68" fmla="*/ 129 w 279"/>
                <a:gd name="T69" fmla="*/ 37 h 130"/>
                <a:gd name="T70" fmla="*/ 129 w 279"/>
                <a:gd name="T71" fmla="*/ 4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Freeform 13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7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5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0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Freeform 14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7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5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0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Freeform 15"/>
            <p:cNvSpPr>
              <a:spLocks noChangeArrowheads="1"/>
            </p:cNvSpPr>
            <p:nvPr/>
          </p:nvSpPr>
          <p:spPr bwMode="auto">
            <a:xfrm>
              <a:off x="583" y="593"/>
              <a:ext cx="231" cy="106"/>
            </a:xfrm>
            <a:custGeom>
              <a:avLst/>
              <a:gdLst>
                <a:gd name="T0" fmla="*/ 129 w 280"/>
                <a:gd name="T1" fmla="*/ 44 h 127"/>
                <a:gd name="T2" fmla="*/ 123 w 280"/>
                <a:gd name="T3" fmla="*/ 43 h 127"/>
                <a:gd name="T4" fmla="*/ 118 w 280"/>
                <a:gd name="T5" fmla="*/ 41 h 127"/>
                <a:gd name="T6" fmla="*/ 112 w 280"/>
                <a:gd name="T7" fmla="*/ 40 h 127"/>
                <a:gd name="T8" fmla="*/ 104 w 280"/>
                <a:gd name="T9" fmla="*/ 41 h 127"/>
                <a:gd name="T10" fmla="*/ 82 w 280"/>
                <a:gd name="T11" fmla="*/ 47 h 127"/>
                <a:gd name="T12" fmla="*/ 42 w 280"/>
                <a:gd name="T13" fmla="*/ 56 h 127"/>
                <a:gd name="T14" fmla="*/ 22 w 280"/>
                <a:gd name="T15" fmla="*/ 61 h 127"/>
                <a:gd name="T16" fmla="*/ 15 w 280"/>
                <a:gd name="T17" fmla="*/ 61 h 127"/>
                <a:gd name="T18" fmla="*/ 8 w 280"/>
                <a:gd name="T19" fmla="*/ 61 h 127"/>
                <a:gd name="T20" fmla="*/ 2 w 280"/>
                <a:gd name="T21" fmla="*/ 58 h 127"/>
                <a:gd name="T22" fmla="*/ 1 w 280"/>
                <a:gd name="T23" fmla="*/ 56 h 127"/>
                <a:gd name="T24" fmla="*/ 1 w 280"/>
                <a:gd name="T25" fmla="*/ 50 h 127"/>
                <a:gd name="T26" fmla="*/ 1 w 280"/>
                <a:gd name="T27" fmla="*/ 41 h 127"/>
                <a:gd name="T28" fmla="*/ 1 w 280"/>
                <a:gd name="T29" fmla="*/ 33 h 127"/>
                <a:gd name="T30" fmla="*/ 1 w 280"/>
                <a:gd name="T31" fmla="*/ 28 h 127"/>
                <a:gd name="T32" fmla="*/ 1 w 280"/>
                <a:gd name="T33" fmla="*/ 23 h 127"/>
                <a:gd name="T34" fmla="*/ 0 w 280"/>
                <a:gd name="T35" fmla="*/ 15 h 127"/>
                <a:gd name="T36" fmla="*/ 0 w 280"/>
                <a:gd name="T37" fmla="*/ 9 h 127"/>
                <a:gd name="T38" fmla="*/ 2 w 280"/>
                <a:gd name="T39" fmla="*/ 10 h 127"/>
                <a:gd name="T40" fmla="*/ 8 w 280"/>
                <a:gd name="T41" fmla="*/ 16 h 127"/>
                <a:gd name="T42" fmla="*/ 15 w 280"/>
                <a:gd name="T43" fmla="*/ 19 h 127"/>
                <a:gd name="T44" fmla="*/ 22 w 280"/>
                <a:gd name="T45" fmla="*/ 19 h 127"/>
                <a:gd name="T46" fmla="*/ 27 w 280"/>
                <a:gd name="T47" fmla="*/ 19 h 127"/>
                <a:gd name="T48" fmla="*/ 47 w 280"/>
                <a:gd name="T49" fmla="*/ 13 h 127"/>
                <a:gd name="T50" fmla="*/ 85 w 280"/>
                <a:gd name="T51" fmla="*/ 5 h 127"/>
                <a:gd name="T52" fmla="*/ 106 w 280"/>
                <a:gd name="T53" fmla="*/ 0 h 127"/>
                <a:gd name="T54" fmla="*/ 113 w 280"/>
                <a:gd name="T55" fmla="*/ 0 h 127"/>
                <a:gd name="T56" fmla="*/ 120 w 280"/>
                <a:gd name="T57" fmla="*/ 2 h 127"/>
                <a:gd name="T58" fmla="*/ 123 w 280"/>
                <a:gd name="T59" fmla="*/ 3 h 127"/>
                <a:gd name="T60" fmla="*/ 129 w 280"/>
                <a:gd name="T61" fmla="*/ 5 h 127"/>
                <a:gd name="T62" fmla="*/ 130 w 280"/>
                <a:gd name="T63" fmla="*/ 6 h 127"/>
                <a:gd name="T64" fmla="*/ 130 w 280"/>
                <a:gd name="T65" fmla="*/ 13 h 127"/>
                <a:gd name="T66" fmla="*/ 130 w 280"/>
                <a:gd name="T67" fmla="*/ 20 h 127"/>
                <a:gd name="T68" fmla="*/ 130 w 280"/>
                <a:gd name="T69" fmla="*/ 30 h 127"/>
                <a:gd name="T70" fmla="*/ 130 w 280"/>
                <a:gd name="T71" fmla="*/ 38 h 127"/>
                <a:gd name="T72" fmla="*/ 130 w 280"/>
                <a:gd name="T73" fmla="*/ 44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Freeform 16"/>
            <p:cNvSpPr>
              <a:spLocks noChangeArrowheads="1"/>
            </p:cNvSpPr>
            <p:nvPr/>
          </p:nvSpPr>
          <p:spPr bwMode="auto">
            <a:xfrm>
              <a:off x="583" y="593"/>
              <a:ext cx="231" cy="106"/>
            </a:xfrm>
            <a:custGeom>
              <a:avLst/>
              <a:gdLst>
                <a:gd name="T0" fmla="*/ 129 w 280"/>
                <a:gd name="T1" fmla="*/ 44 h 127"/>
                <a:gd name="T2" fmla="*/ 123 w 280"/>
                <a:gd name="T3" fmla="*/ 43 h 127"/>
                <a:gd name="T4" fmla="*/ 118 w 280"/>
                <a:gd name="T5" fmla="*/ 41 h 127"/>
                <a:gd name="T6" fmla="*/ 112 w 280"/>
                <a:gd name="T7" fmla="*/ 40 h 127"/>
                <a:gd name="T8" fmla="*/ 104 w 280"/>
                <a:gd name="T9" fmla="*/ 41 h 127"/>
                <a:gd name="T10" fmla="*/ 82 w 280"/>
                <a:gd name="T11" fmla="*/ 47 h 127"/>
                <a:gd name="T12" fmla="*/ 42 w 280"/>
                <a:gd name="T13" fmla="*/ 56 h 127"/>
                <a:gd name="T14" fmla="*/ 22 w 280"/>
                <a:gd name="T15" fmla="*/ 61 h 127"/>
                <a:gd name="T16" fmla="*/ 15 w 280"/>
                <a:gd name="T17" fmla="*/ 61 h 127"/>
                <a:gd name="T18" fmla="*/ 8 w 280"/>
                <a:gd name="T19" fmla="*/ 61 h 127"/>
                <a:gd name="T20" fmla="*/ 2 w 280"/>
                <a:gd name="T21" fmla="*/ 58 h 127"/>
                <a:gd name="T22" fmla="*/ 1 w 280"/>
                <a:gd name="T23" fmla="*/ 56 h 127"/>
                <a:gd name="T24" fmla="*/ 1 w 280"/>
                <a:gd name="T25" fmla="*/ 50 h 127"/>
                <a:gd name="T26" fmla="*/ 1 w 280"/>
                <a:gd name="T27" fmla="*/ 41 h 127"/>
                <a:gd name="T28" fmla="*/ 1 w 280"/>
                <a:gd name="T29" fmla="*/ 33 h 127"/>
                <a:gd name="T30" fmla="*/ 1 w 280"/>
                <a:gd name="T31" fmla="*/ 28 h 127"/>
                <a:gd name="T32" fmla="*/ 1 w 280"/>
                <a:gd name="T33" fmla="*/ 23 h 127"/>
                <a:gd name="T34" fmla="*/ 0 w 280"/>
                <a:gd name="T35" fmla="*/ 15 h 127"/>
                <a:gd name="T36" fmla="*/ 0 w 280"/>
                <a:gd name="T37" fmla="*/ 9 h 127"/>
                <a:gd name="T38" fmla="*/ 2 w 280"/>
                <a:gd name="T39" fmla="*/ 10 h 127"/>
                <a:gd name="T40" fmla="*/ 8 w 280"/>
                <a:gd name="T41" fmla="*/ 16 h 127"/>
                <a:gd name="T42" fmla="*/ 15 w 280"/>
                <a:gd name="T43" fmla="*/ 19 h 127"/>
                <a:gd name="T44" fmla="*/ 22 w 280"/>
                <a:gd name="T45" fmla="*/ 19 h 127"/>
                <a:gd name="T46" fmla="*/ 27 w 280"/>
                <a:gd name="T47" fmla="*/ 19 h 127"/>
                <a:gd name="T48" fmla="*/ 47 w 280"/>
                <a:gd name="T49" fmla="*/ 13 h 127"/>
                <a:gd name="T50" fmla="*/ 85 w 280"/>
                <a:gd name="T51" fmla="*/ 5 h 127"/>
                <a:gd name="T52" fmla="*/ 106 w 280"/>
                <a:gd name="T53" fmla="*/ 0 h 127"/>
                <a:gd name="T54" fmla="*/ 113 w 280"/>
                <a:gd name="T55" fmla="*/ 0 h 127"/>
                <a:gd name="T56" fmla="*/ 120 w 280"/>
                <a:gd name="T57" fmla="*/ 2 h 127"/>
                <a:gd name="T58" fmla="*/ 123 w 280"/>
                <a:gd name="T59" fmla="*/ 3 h 127"/>
                <a:gd name="T60" fmla="*/ 129 w 280"/>
                <a:gd name="T61" fmla="*/ 5 h 127"/>
                <a:gd name="T62" fmla="*/ 130 w 280"/>
                <a:gd name="T63" fmla="*/ 6 h 127"/>
                <a:gd name="T64" fmla="*/ 130 w 280"/>
                <a:gd name="T65" fmla="*/ 13 h 127"/>
                <a:gd name="T66" fmla="*/ 130 w 280"/>
                <a:gd name="T67" fmla="*/ 20 h 127"/>
                <a:gd name="T68" fmla="*/ 130 w 280"/>
                <a:gd name="T69" fmla="*/ 30 h 127"/>
                <a:gd name="T70" fmla="*/ 130 w 280"/>
                <a:gd name="T71" fmla="*/ 38 h 127"/>
                <a:gd name="T72" fmla="*/ 130 w 280"/>
                <a:gd name="T73" fmla="*/ 44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Freeform 17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4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20 h 130"/>
                <a:gd name="T64" fmla="*/ 129 w 279"/>
                <a:gd name="T65" fmla="*/ 29 h 130"/>
                <a:gd name="T66" fmla="*/ 129 w 279"/>
                <a:gd name="T67" fmla="*/ 36 h 130"/>
                <a:gd name="T68" fmla="*/ 129 w 279"/>
                <a:gd name="T69" fmla="*/ 42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Freeform 18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4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20 h 130"/>
                <a:gd name="T64" fmla="*/ 129 w 279"/>
                <a:gd name="T65" fmla="*/ 29 h 130"/>
                <a:gd name="T66" fmla="*/ 129 w 279"/>
                <a:gd name="T67" fmla="*/ 36 h 130"/>
                <a:gd name="T68" fmla="*/ 129 w 279"/>
                <a:gd name="T69" fmla="*/ 42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Freeform 19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6 w 633"/>
                <a:gd name="T1" fmla="*/ 45 h 204"/>
                <a:gd name="T2" fmla="*/ 291 w 633"/>
                <a:gd name="T3" fmla="*/ 41 h 204"/>
                <a:gd name="T4" fmla="*/ 282 w 633"/>
                <a:gd name="T5" fmla="*/ 41 h 204"/>
                <a:gd name="T6" fmla="*/ 257 w 633"/>
                <a:gd name="T7" fmla="*/ 46 h 204"/>
                <a:gd name="T8" fmla="*/ 193 w 633"/>
                <a:gd name="T9" fmla="*/ 59 h 204"/>
                <a:gd name="T10" fmla="*/ 120 w 633"/>
                <a:gd name="T11" fmla="*/ 75 h 204"/>
                <a:gd name="T12" fmla="*/ 54 w 633"/>
                <a:gd name="T13" fmla="*/ 89 h 204"/>
                <a:gd name="T14" fmla="*/ 24 w 633"/>
                <a:gd name="T15" fmla="*/ 95 h 204"/>
                <a:gd name="T16" fmla="*/ 18 w 633"/>
                <a:gd name="T17" fmla="*/ 96 h 204"/>
                <a:gd name="T18" fmla="*/ 12 w 633"/>
                <a:gd name="T19" fmla="*/ 95 h 204"/>
                <a:gd name="T20" fmla="*/ 5 w 633"/>
                <a:gd name="T21" fmla="*/ 94 h 204"/>
                <a:gd name="T22" fmla="*/ 1 w 633"/>
                <a:gd name="T23" fmla="*/ 92 h 204"/>
                <a:gd name="T24" fmla="*/ 0 w 633"/>
                <a:gd name="T25" fmla="*/ 89 h 204"/>
                <a:gd name="T26" fmla="*/ 0 w 633"/>
                <a:gd name="T27" fmla="*/ 78 h 204"/>
                <a:gd name="T28" fmla="*/ 0 w 633"/>
                <a:gd name="T29" fmla="*/ 70 h 204"/>
                <a:gd name="T30" fmla="*/ 0 w 633"/>
                <a:gd name="T31" fmla="*/ 65 h 204"/>
                <a:gd name="T32" fmla="*/ 0 w 633"/>
                <a:gd name="T33" fmla="*/ 57 h 204"/>
                <a:gd name="T34" fmla="*/ 0 w 633"/>
                <a:gd name="T35" fmla="*/ 51 h 204"/>
                <a:gd name="T36" fmla="*/ 1 w 633"/>
                <a:gd name="T37" fmla="*/ 50 h 204"/>
                <a:gd name="T38" fmla="*/ 5 w 633"/>
                <a:gd name="T39" fmla="*/ 51 h 204"/>
                <a:gd name="T40" fmla="*/ 10 w 633"/>
                <a:gd name="T41" fmla="*/ 53 h 204"/>
                <a:gd name="T42" fmla="*/ 17 w 633"/>
                <a:gd name="T43" fmla="*/ 54 h 204"/>
                <a:gd name="T44" fmla="*/ 25 w 633"/>
                <a:gd name="T45" fmla="*/ 54 h 204"/>
                <a:gd name="T46" fmla="*/ 34 w 633"/>
                <a:gd name="T47" fmla="*/ 51 h 204"/>
                <a:gd name="T48" fmla="*/ 70 w 633"/>
                <a:gd name="T49" fmla="*/ 44 h 204"/>
                <a:gd name="T50" fmla="*/ 146 w 633"/>
                <a:gd name="T51" fmla="*/ 28 h 204"/>
                <a:gd name="T52" fmla="*/ 219 w 633"/>
                <a:gd name="T53" fmla="*/ 12 h 204"/>
                <a:gd name="T54" fmla="*/ 268 w 633"/>
                <a:gd name="T55" fmla="*/ 2 h 204"/>
                <a:gd name="T56" fmla="*/ 276 w 633"/>
                <a:gd name="T57" fmla="*/ 1 h 204"/>
                <a:gd name="T58" fmla="*/ 282 w 633"/>
                <a:gd name="T59" fmla="*/ 0 h 204"/>
                <a:gd name="T60" fmla="*/ 291 w 633"/>
                <a:gd name="T61" fmla="*/ 2 h 204"/>
                <a:gd name="T62" fmla="*/ 296 w 633"/>
                <a:gd name="T63" fmla="*/ 8 h 204"/>
                <a:gd name="T64" fmla="*/ 297 w 633"/>
                <a:gd name="T65" fmla="*/ 10 h 204"/>
                <a:gd name="T66" fmla="*/ 297 w 633"/>
                <a:gd name="T67" fmla="*/ 15 h 204"/>
                <a:gd name="T68" fmla="*/ 297 w 633"/>
                <a:gd name="T69" fmla="*/ 20 h 204"/>
                <a:gd name="T70" fmla="*/ 297 w 633"/>
                <a:gd name="T71" fmla="*/ 23 h 204"/>
                <a:gd name="T72" fmla="*/ 296 w 633"/>
                <a:gd name="T73" fmla="*/ 28 h 204"/>
                <a:gd name="T74" fmla="*/ 296 w 633"/>
                <a:gd name="T75" fmla="*/ 32 h 204"/>
                <a:gd name="T76" fmla="*/ 296 w 633"/>
                <a:gd name="T77" fmla="*/ 39 h 204"/>
                <a:gd name="T78" fmla="*/ 296 w 633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Freeform 20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6 w 633"/>
                <a:gd name="T1" fmla="*/ 45 h 204"/>
                <a:gd name="T2" fmla="*/ 291 w 633"/>
                <a:gd name="T3" fmla="*/ 41 h 204"/>
                <a:gd name="T4" fmla="*/ 282 w 633"/>
                <a:gd name="T5" fmla="*/ 41 h 204"/>
                <a:gd name="T6" fmla="*/ 257 w 633"/>
                <a:gd name="T7" fmla="*/ 46 h 204"/>
                <a:gd name="T8" fmla="*/ 193 w 633"/>
                <a:gd name="T9" fmla="*/ 59 h 204"/>
                <a:gd name="T10" fmla="*/ 120 w 633"/>
                <a:gd name="T11" fmla="*/ 75 h 204"/>
                <a:gd name="T12" fmla="*/ 54 w 633"/>
                <a:gd name="T13" fmla="*/ 89 h 204"/>
                <a:gd name="T14" fmla="*/ 24 w 633"/>
                <a:gd name="T15" fmla="*/ 95 h 204"/>
                <a:gd name="T16" fmla="*/ 18 w 633"/>
                <a:gd name="T17" fmla="*/ 96 h 204"/>
                <a:gd name="T18" fmla="*/ 12 w 633"/>
                <a:gd name="T19" fmla="*/ 95 h 204"/>
                <a:gd name="T20" fmla="*/ 5 w 633"/>
                <a:gd name="T21" fmla="*/ 94 h 204"/>
                <a:gd name="T22" fmla="*/ 1 w 633"/>
                <a:gd name="T23" fmla="*/ 92 h 204"/>
                <a:gd name="T24" fmla="*/ 0 w 633"/>
                <a:gd name="T25" fmla="*/ 89 h 204"/>
                <a:gd name="T26" fmla="*/ 0 w 633"/>
                <a:gd name="T27" fmla="*/ 78 h 204"/>
                <a:gd name="T28" fmla="*/ 0 w 633"/>
                <a:gd name="T29" fmla="*/ 70 h 204"/>
                <a:gd name="T30" fmla="*/ 0 w 633"/>
                <a:gd name="T31" fmla="*/ 65 h 204"/>
                <a:gd name="T32" fmla="*/ 0 w 633"/>
                <a:gd name="T33" fmla="*/ 57 h 204"/>
                <a:gd name="T34" fmla="*/ 0 w 633"/>
                <a:gd name="T35" fmla="*/ 51 h 204"/>
                <a:gd name="T36" fmla="*/ 1 w 633"/>
                <a:gd name="T37" fmla="*/ 50 h 204"/>
                <a:gd name="T38" fmla="*/ 5 w 633"/>
                <a:gd name="T39" fmla="*/ 51 h 204"/>
                <a:gd name="T40" fmla="*/ 10 w 633"/>
                <a:gd name="T41" fmla="*/ 53 h 204"/>
                <a:gd name="T42" fmla="*/ 17 w 633"/>
                <a:gd name="T43" fmla="*/ 54 h 204"/>
                <a:gd name="T44" fmla="*/ 25 w 633"/>
                <a:gd name="T45" fmla="*/ 54 h 204"/>
                <a:gd name="T46" fmla="*/ 34 w 633"/>
                <a:gd name="T47" fmla="*/ 51 h 204"/>
                <a:gd name="T48" fmla="*/ 70 w 633"/>
                <a:gd name="T49" fmla="*/ 44 h 204"/>
                <a:gd name="T50" fmla="*/ 146 w 633"/>
                <a:gd name="T51" fmla="*/ 28 h 204"/>
                <a:gd name="T52" fmla="*/ 219 w 633"/>
                <a:gd name="T53" fmla="*/ 12 h 204"/>
                <a:gd name="T54" fmla="*/ 268 w 633"/>
                <a:gd name="T55" fmla="*/ 2 h 204"/>
                <a:gd name="T56" fmla="*/ 276 w 633"/>
                <a:gd name="T57" fmla="*/ 1 h 204"/>
                <a:gd name="T58" fmla="*/ 282 w 633"/>
                <a:gd name="T59" fmla="*/ 0 h 204"/>
                <a:gd name="T60" fmla="*/ 291 w 633"/>
                <a:gd name="T61" fmla="*/ 2 h 204"/>
                <a:gd name="T62" fmla="*/ 296 w 633"/>
                <a:gd name="T63" fmla="*/ 8 h 204"/>
                <a:gd name="T64" fmla="*/ 297 w 633"/>
                <a:gd name="T65" fmla="*/ 10 h 204"/>
                <a:gd name="T66" fmla="*/ 297 w 633"/>
                <a:gd name="T67" fmla="*/ 15 h 204"/>
                <a:gd name="T68" fmla="*/ 297 w 633"/>
                <a:gd name="T69" fmla="*/ 20 h 204"/>
                <a:gd name="T70" fmla="*/ 297 w 633"/>
                <a:gd name="T71" fmla="*/ 23 h 204"/>
                <a:gd name="T72" fmla="*/ 296 w 633"/>
                <a:gd name="T73" fmla="*/ 28 h 204"/>
                <a:gd name="T74" fmla="*/ 296 w 633"/>
                <a:gd name="T75" fmla="*/ 32 h 204"/>
                <a:gd name="T76" fmla="*/ 296 w 633"/>
                <a:gd name="T77" fmla="*/ 39 h 204"/>
                <a:gd name="T78" fmla="*/ 296 w 633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Freeform 21"/>
            <p:cNvSpPr>
              <a:spLocks noChangeArrowheads="1"/>
            </p:cNvSpPr>
            <p:nvPr/>
          </p:nvSpPr>
          <p:spPr bwMode="auto">
            <a:xfrm>
              <a:off x="149" y="521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8 h 207"/>
                <a:gd name="T16" fmla="*/ 25 w 632"/>
                <a:gd name="T17" fmla="*/ 93 h 207"/>
                <a:gd name="T18" fmla="*/ 17 w 632"/>
                <a:gd name="T19" fmla="*/ 94 h 207"/>
                <a:gd name="T20" fmla="*/ 12 w 632"/>
                <a:gd name="T21" fmla="*/ 94 h 207"/>
                <a:gd name="T22" fmla="*/ 6 w 632"/>
                <a:gd name="T23" fmla="*/ 93 h 207"/>
                <a:gd name="T24" fmla="*/ 1 w 632"/>
                <a:gd name="T25" fmla="*/ 90 h 207"/>
                <a:gd name="T26" fmla="*/ 0 w 632"/>
                <a:gd name="T27" fmla="*/ 90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67 h 207"/>
                <a:gd name="T34" fmla="*/ 0 w 632"/>
                <a:gd name="T35" fmla="*/ 62 h 207"/>
                <a:gd name="T36" fmla="*/ 0 w 632"/>
                <a:gd name="T37" fmla="*/ 56 h 207"/>
                <a:gd name="T38" fmla="*/ 0 w 632"/>
                <a:gd name="T39" fmla="*/ 51 h 207"/>
                <a:gd name="T40" fmla="*/ 1 w 632"/>
                <a:gd name="T41" fmla="*/ 50 h 207"/>
                <a:gd name="T42" fmla="*/ 5 w 632"/>
                <a:gd name="T43" fmla="*/ 52 h 207"/>
                <a:gd name="T44" fmla="*/ 12 w 632"/>
                <a:gd name="T45" fmla="*/ 54 h 207"/>
                <a:gd name="T46" fmla="*/ 17 w 632"/>
                <a:gd name="T47" fmla="*/ 54 h 207"/>
                <a:gd name="T48" fmla="*/ 24 w 632"/>
                <a:gd name="T49" fmla="*/ 54 h 207"/>
                <a:gd name="T50" fmla="*/ 53 w 632"/>
                <a:gd name="T51" fmla="*/ 47 h 207"/>
                <a:gd name="T52" fmla="*/ 119 w 632"/>
                <a:gd name="T53" fmla="*/ 34 h 207"/>
                <a:gd name="T54" fmla="*/ 192 w 632"/>
                <a:gd name="T55" fmla="*/ 19 h 207"/>
                <a:gd name="T56" fmla="*/ 254 w 632"/>
                <a:gd name="T57" fmla="*/ 6 h 207"/>
                <a:gd name="T58" fmla="*/ 280 w 632"/>
                <a:gd name="T59" fmla="*/ 1 h 207"/>
                <a:gd name="T60" fmla="*/ 287 w 632"/>
                <a:gd name="T61" fmla="*/ 2 h 207"/>
                <a:gd name="T62" fmla="*/ 293 w 632"/>
                <a:gd name="T63" fmla="*/ 4 h 207"/>
                <a:gd name="T64" fmla="*/ 294 w 632"/>
                <a:gd name="T65" fmla="*/ 7 h 207"/>
                <a:gd name="T66" fmla="*/ 294 w 632"/>
                <a:gd name="T67" fmla="*/ 15 h 207"/>
                <a:gd name="T68" fmla="*/ 294 w 632"/>
                <a:gd name="T69" fmla="*/ 20 h 207"/>
                <a:gd name="T70" fmla="*/ 294 w 632"/>
                <a:gd name="T71" fmla="*/ 25 h 207"/>
                <a:gd name="T72" fmla="*/ 294 w 632"/>
                <a:gd name="T73" fmla="*/ 32 h 207"/>
                <a:gd name="T74" fmla="*/ 294 w 632"/>
                <a:gd name="T75" fmla="*/ 39 h 207"/>
                <a:gd name="T76" fmla="*/ 294 w 632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Freeform 22"/>
            <p:cNvSpPr>
              <a:spLocks noChangeArrowheads="1"/>
            </p:cNvSpPr>
            <p:nvPr/>
          </p:nvSpPr>
          <p:spPr bwMode="auto">
            <a:xfrm>
              <a:off x="149" y="521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8 h 207"/>
                <a:gd name="T16" fmla="*/ 25 w 632"/>
                <a:gd name="T17" fmla="*/ 93 h 207"/>
                <a:gd name="T18" fmla="*/ 17 w 632"/>
                <a:gd name="T19" fmla="*/ 94 h 207"/>
                <a:gd name="T20" fmla="*/ 12 w 632"/>
                <a:gd name="T21" fmla="*/ 94 h 207"/>
                <a:gd name="T22" fmla="*/ 6 w 632"/>
                <a:gd name="T23" fmla="*/ 93 h 207"/>
                <a:gd name="T24" fmla="*/ 1 w 632"/>
                <a:gd name="T25" fmla="*/ 90 h 207"/>
                <a:gd name="T26" fmla="*/ 0 w 632"/>
                <a:gd name="T27" fmla="*/ 90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67 h 207"/>
                <a:gd name="T34" fmla="*/ 0 w 632"/>
                <a:gd name="T35" fmla="*/ 62 h 207"/>
                <a:gd name="T36" fmla="*/ 0 w 632"/>
                <a:gd name="T37" fmla="*/ 56 h 207"/>
                <a:gd name="T38" fmla="*/ 0 w 632"/>
                <a:gd name="T39" fmla="*/ 51 h 207"/>
                <a:gd name="T40" fmla="*/ 1 w 632"/>
                <a:gd name="T41" fmla="*/ 50 h 207"/>
                <a:gd name="T42" fmla="*/ 5 w 632"/>
                <a:gd name="T43" fmla="*/ 52 h 207"/>
                <a:gd name="T44" fmla="*/ 12 w 632"/>
                <a:gd name="T45" fmla="*/ 54 h 207"/>
                <a:gd name="T46" fmla="*/ 17 w 632"/>
                <a:gd name="T47" fmla="*/ 54 h 207"/>
                <a:gd name="T48" fmla="*/ 24 w 632"/>
                <a:gd name="T49" fmla="*/ 54 h 207"/>
                <a:gd name="T50" fmla="*/ 53 w 632"/>
                <a:gd name="T51" fmla="*/ 47 h 207"/>
                <a:gd name="T52" fmla="*/ 119 w 632"/>
                <a:gd name="T53" fmla="*/ 34 h 207"/>
                <a:gd name="T54" fmla="*/ 192 w 632"/>
                <a:gd name="T55" fmla="*/ 19 h 207"/>
                <a:gd name="T56" fmla="*/ 254 w 632"/>
                <a:gd name="T57" fmla="*/ 6 h 207"/>
                <a:gd name="T58" fmla="*/ 280 w 632"/>
                <a:gd name="T59" fmla="*/ 1 h 207"/>
                <a:gd name="T60" fmla="*/ 287 w 632"/>
                <a:gd name="T61" fmla="*/ 2 h 207"/>
                <a:gd name="T62" fmla="*/ 293 w 632"/>
                <a:gd name="T63" fmla="*/ 4 h 207"/>
                <a:gd name="T64" fmla="*/ 294 w 632"/>
                <a:gd name="T65" fmla="*/ 7 h 207"/>
                <a:gd name="T66" fmla="*/ 294 w 632"/>
                <a:gd name="T67" fmla="*/ 15 h 207"/>
                <a:gd name="T68" fmla="*/ 294 w 632"/>
                <a:gd name="T69" fmla="*/ 20 h 207"/>
                <a:gd name="T70" fmla="*/ 294 w 632"/>
                <a:gd name="T71" fmla="*/ 25 h 207"/>
                <a:gd name="T72" fmla="*/ 294 w 632"/>
                <a:gd name="T73" fmla="*/ 32 h 207"/>
                <a:gd name="T74" fmla="*/ 294 w 632"/>
                <a:gd name="T75" fmla="*/ 39 h 207"/>
                <a:gd name="T76" fmla="*/ 294 w 632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Freeform 23"/>
            <p:cNvSpPr>
              <a:spLocks noChangeArrowheads="1"/>
            </p:cNvSpPr>
            <p:nvPr/>
          </p:nvSpPr>
          <p:spPr bwMode="auto">
            <a:xfrm>
              <a:off x="149" y="595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7 h 207"/>
                <a:gd name="T16" fmla="*/ 25 w 632"/>
                <a:gd name="T17" fmla="*/ 93 h 207"/>
                <a:gd name="T18" fmla="*/ 17 w 632"/>
                <a:gd name="T19" fmla="*/ 93 h 207"/>
                <a:gd name="T20" fmla="*/ 12 w 632"/>
                <a:gd name="T21" fmla="*/ 93 h 207"/>
                <a:gd name="T22" fmla="*/ 6 w 632"/>
                <a:gd name="T23" fmla="*/ 92 h 207"/>
                <a:gd name="T24" fmla="*/ 1 w 632"/>
                <a:gd name="T25" fmla="*/ 90 h 207"/>
                <a:gd name="T26" fmla="*/ 0 w 632"/>
                <a:gd name="T27" fmla="*/ 89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71 h 207"/>
                <a:gd name="T34" fmla="*/ 0 w 632"/>
                <a:gd name="T35" fmla="*/ 67 h 207"/>
                <a:gd name="T36" fmla="*/ 0 w 632"/>
                <a:gd name="T37" fmla="*/ 62 h 207"/>
                <a:gd name="T38" fmla="*/ 0 w 632"/>
                <a:gd name="T39" fmla="*/ 57 h 207"/>
                <a:gd name="T40" fmla="*/ 0 w 632"/>
                <a:gd name="T41" fmla="*/ 51 h 207"/>
                <a:gd name="T42" fmla="*/ 1 w 632"/>
                <a:gd name="T43" fmla="*/ 50 h 207"/>
                <a:gd name="T44" fmla="*/ 6 w 632"/>
                <a:gd name="T45" fmla="*/ 52 h 207"/>
                <a:gd name="T46" fmla="*/ 12 w 632"/>
                <a:gd name="T47" fmla="*/ 54 h 207"/>
                <a:gd name="T48" fmla="*/ 17 w 632"/>
                <a:gd name="T49" fmla="*/ 54 h 207"/>
                <a:gd name="T50" fmla="*/ 25 w 632"/>
                <a:gd name="T51" fmla="*/ 52 h 207"/>
                <a:gd name="T52" fmla="*/ 53 w 632"/>
                <a:gd name="T53" fmla="*/ 47 h 207"/>
                <a:gd name="T54" fmla="*/ 116 w 632"/>
                <a:gd name="T55" fmla="*/ 34 h 207"/>
                <a:gd name="T56" fmla="*/ 185 w 632"/>
                <a:gd name="T57" fmla="*/ 20 h 207"/>
                <a:gd name="T58" fmla="*/ 246 w 632"/>
                <a:gd name="T59" fmla="*/ 7 h 207"/>
                <a:gd name="T60" fmla="*/ 273 w 632"/>
                <a:gd name="T61" fmla="*/ 2 h 207"/>
                <a:gd name="T62" fmla="*/ 280 w 632"/>
                <a:gd name="T63" fmla="*/ 0 h 207"/>
                <a:gd name="T64" fmla="*/ 287 w 632"/>
                <a:gd name="T65" fmla="*/ 2 h 207"/>
                <a:gd name="T66" fmla="*/ 293 w 632"/>
                <a:gd name="T67" fmla="*/ 5 h 207"/>
                <a:gd name="T68" fmla="*/ 294 w 632"/>
                <a:gd name="T69" fmla="*/ 6 h 207"/>
                <a:gd name="T70" fmla="*/ 294 w 632"/>
                <a:gd name="T71" fmla="*/ 11 h 207"/>
                <a:gd name="T72" fmla="*/ 294 w 632"/>
                <a:gd name="T73" fmla="*/ 18 h 207"/>
                <a:gd name="T74" fmla="*/ 294 w 632"/>
                <a:gd name="T75" fmla="*/ 23 h 207"/>
                <a:gd name="T76" fmla="*/ 294 w 632"/>
                <a:gd name="T77" fmla="*/ 28 h 207"/>
                <a:gd name="T78" fmla="*/ 294 w 632"/>
                <a:gd name="T79" fmla="*/ 33 h 207"/>
                <a:gd name="T80" fmla="*/ 294 w 632"/>
                <a:gd name="T81" fmla="*/ 39 h 207"/>
                <a:gd name="T82" fmla="*/ 294 w 632"/>
                <a:gd name="T83" fmla="*/ 45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Freeform 24"/>
            <p:cNvSpPr>
              <a:spLocks noChangeArrowheads="1"/>
            </p:cNvSpPr>
            <p:nvPr/>
          </p:nvSpPr>
          <p:spPr bwMode="auto">
            <a:xfrm>
              <a:off x="149" y="595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7 h 207"/>
                <a:gd name="T16" fmla="*/ 25 w 632"/>
                <a:gd name="T17" fmla="*/ 93 h 207"/>
                <a:gd name="T18" fmla="*/ 17 w 632"/>
                <a:gd name="T19" fmla="*/ 93 h 207"/>
                <a:gd name="T20" fmla="*/ 12 w 632"/>
                <a:gd name="T21" fmla="*/ 93 h 207"/>
                <a:gd name="T22" fmla="*/ 6 w 632"/>
                <a:gd name="T23" fmla="*/ 92 h 207"/>
                <a:gd name="T24" fmla="*/ 1 w 632"/>
                <a:gd name="T25" fmla="*/ 90 h 207"/>
                <a:gd name="T26" fmla="*/ 0 w 632"/>
                <a:gd name="T27" fmla="*/ 89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71 h 207"/>
                <a:gd name="T34" fmla="*/ 0 w 632"/>
                <a:gd name="T35" fmla="*/ 67 h 207"/>
                <a:gd name="T36" fmla="*/ 0 w 632"/>
                <a:gd name="T37" fmla="*/ 62 h 207"/>
                <a:gd name="T38" fmla="*/ 0 w 632"/>
                <a:gd name="T39" fmla="*/ 57 h 207"/>
                <a:gd name="T40" fmla="*/ 0 w 632"/>
                <a:gd name="T41" fmla="*/ 51 h 207"/>
                <a:gd name="T42" fmla="*/ 1 w 632"/>
                <a:gd name="T43" fmla="*/ 50 h 207"/>
                <a:gd name="T44" fmla="*/ 6 w 632"/>
                <a:gd name="T45" fmla="*/ 52 h 207"/>
                <a:gd name="T46" fmla="*/ 12 w 632"/>
                <a:gd name="T47" fmla="*/ 54 h 207"/>
                <a:gd name="T48" fmla="*/ 17 w 632"/>
                <a:gd name="T49" fmla="*/ 54 h 207"/>
                <a:gd name="T50" fmla="*/ 25 w 632"/>
                <a:gd name="T51" fmla="*/ 52 h 207"/>
                <a:gd name="T52" fmla="*/ 53 w 632"/>
                <a:gd name="T53" fmla="*/ 47 h 207"/>
                <a:gd name="T54" fmla="*/ 116 w 632"/>
                <a:gd name="T55" fmla="*/ 34 h 207"/>
                <a:gd name="T56" fmla="*/ 185 w 632"/>
                <a:gd name="T57" fmla="*/ 20 h 207"/>
                <a:gd name="T58" fmla="*/ 246 w 632"/>
                <a:gd name="T59" fmla="*/ 7 h 207"/>
                <a:gd name="T60" fmla="*/ 273 w 632"/>
                <a:gd name="T61" fmla="*/ 2 h 207"/>
                <a:gd name="T62" fmla="*/ 280 w 632"/>
                <a:gd name="T63" fmla="*/ 0 h 207"/>
                <a:gd name="T64" fmla="*/ 287 w 632"/>
                <a:gd name="T65" fmla="*/ 2 h 207"/>
                <a:gd name="T66" fmla="*/ 293 w 632"/>
                <a:gd name="T67" fmla="*/ 5 h 207"/>
                <a:gd name="T68" fmla="*/ 294 w 632"/>
                <a:gd name="T69" fmla="*/ 6 h 207"/>
                <a:gd name="T70" fmla="*/ 294 w 632"/>
                <a:gd name="T71" fmla="*/ 11 h 207"/>
                <a:gd name="T72" fmla="*/ 294 w 632"/>
                <a:gd name="T73" fmla="*/ 18 h 207"/>
                <a:gd name="T74" fmla="*/ 294 w 632"/>
                <a:gd name="T75" fmla="*/ 23 h 207"/>
                <a:gd name="T76" fmla="*/ 294 w 632"/>
                <a:gd name="T77" fmla="*/ 28 h 207"/>
                <a:gd name="T78" fmla="*/ 294 w 632"/>
                <a:gd name="T79" fmla="*/ 33 h 207"/>
                <a:gd name="T80" fmla="*/ 294 w 632"/>
                <a:gd name="T81" fmla="*/ 39 h 207"/>
                <a:gd name="T82" fmla="*/ 294 w 632"/>
                <a:gd name="T83" fmla="*/ 45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Freeform 25"/>
            <p:cNvSpPr>
              <a:spLocks noChangeArrowheads="1"/>
            </p:cNvSpPr>
            <p:nvPr/>
          </p:nvSpPr>
          <p:spPr bwMode="auto">
            <a:xfrm>
              <a:off x="447" y="635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5 h 8"/>
                <a:gd name="T4" fmla="*/ 0 w 2"/>
                <a:gd name="T5" fmla="*/ 8 h 8"/>
                <a:gd name="T6" fmla="*/ 0 w 2"/>
                <a:gd name="T7" fmla="*/ 8 h 8"/>
                <a:gd name="T8" fmla="*/ 0 w 2"/>
                <a:gd name="T9" fmla="*/ 8 h 8"/>
                <a:gd name="T10" fmla="*/ 0 w 2"/>
                <a:gd name="T11" fmla="*/ 3 h 8"/>
                <a:gd name="T12" fmla="*/ 0 w 2"/>
                <a:gd name="T13" fmla="*/ 1 h 8"/>
                <a:gd name="T14" fmla="*/ 0 w 2"/>
                <a:gd name="T15" fmla="*/ 0 h 8"/>
                <a:gd name="T16" fmla="*/ 0 w 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Freeform 26"/>
            <p:cNvSpPr>
              <a:spLocks noChangeArrowheads="1"/>
            </p:cNvSpPr>
            <p:nvPr/>
          </p:nvSpPr>
          <p:spPr bwMode="auto">
            <a:xfrm>
              <a:off x="447" y="635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5 h 8"/>
                <a:gd name="T4" fmla="*/ 0 w 2"/>
                <a:gd name="T5" fmla="*/ 8 h 8"/>
                <a:gd name="T6" fmla="*/ 0 w 2"/>
                <a:gd name="T7" fmla="*/ 8 h 8"/>
                <a:gd name="T8" fmla="*/ 0 w 2"/>
                <a:gd name="T9" fmla="*/ 8 h 8"/>
                <a:gd name="T10" fmla="*/ 0 w 2"/>
                <a:gd name="T11" fmla="*/ 3 h 8"/>
                <a:gd name="T12" fmla="*/ 0 w 2"/>
                <a:gd name="T13" fmla="*/ 1 h 8"/>
                <a:gd name="T14" fmla="*/ 0 w 2"/>
                <a:gd name="T15" fmla="*/ 0 h 8"/>
                <a:gd name="T16" fmla="*/ 0 w 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Freeform 27"/>
            <p:cNvSpPr>
              <a:spLocks noChangeArrowheads="1"/>
            </p:cNvSpPr>
            <p:nvPr/>
          </p:nvSpPr>
          <p:spPr bwMode="auto">
            <a:xfrm>
              <a:off x="447" y="648"/>
              <a:ext cx="2" cy="10"/>
            </a:xfrm>
            <a:custGeom>
              <a:avLst/>
              <a:gdLst>
                <a:gd name="T0" fmla="*/ 0 w 2"/>
                <a:gd name="T1" fmla="*/ 0 h 11"/>
                <a:gd name="T2" fmla="*/ 0 w 2"/>
                <a:gd name="T3" fmla="*/ 5 h 11"/>
                <a:gd name="T4" fmla="*/ 0 w 2"/>
                <a:gd name="T5" fmla="*/ 7 h 11"/>
                <a:gd name="T6" fmla="*/ 0 w 2"/>
                <a:gd name="T7" fmla="*/ 7 h 11"/>
                <a:gd name="T8" fmla="*/ 0 w 2"/>
                <a:gd name="T9" fmla="*/ 7 h 11"/>
                <a:gd name="T10" fmla="*/ 0 w 2"/>
                <a:gd name="T11" fmla="*/ 5 h 11"/>
                <a:gd name="T12" fmla="*/ 0 w 2"/>
                <a:gd name="T13" fmla="*/ 0 h 11"/>
                <a:gd name="T14" fmla="*/ 0 w 2"/>
                <a:gd name="T15" fmla="*/ 0 h 11"/>
                <a:gd name="T16" fmla="*/ 0 w 2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1"/>
                <a:gd name="T29" fmla="*/ 2 w 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Freeform 28"/>
            <p:cNvSpPr>
              <a:spLocks noChangeArrowheads="1"/>
            </p:cNvSpPr>
            <p:nvPr/>
          </p:nvSpPr>
          <p:spPr bwMode="auto">
            <a:xfrm>
              <a:off x="447" y="648"/>
              <a:ext cx="2" cy="10"/>
            </a:xfrm>
            <a:custGeom>
              <a:avLst/>
              <a:gdLst>
                <a:gd name="T0" fmla="*/ 0 w 2"/>
                <a:gd name="T1" fmla="*/ 0 h 11"/>
                <a:gd name="T2" fmla="*/ 0 w 2"/>
                <a:gd name="T3" fmla="*/ 5 h 11"/>
                <a:gd name="T4" fmla="*/ 0 w 2"/>
                <a:gd name="T5" fmla="*/ 7 h 11"/>
                <a:gd name="T6" fmla="*/ 0 w 2"/>
                <a:gd name="T7" fmla="*/ 7 h 11"/>
                <a:gd name="T8" fmla="*/ 0 w 2"/>
                <a:gd name="T9" fmla="*/ 7 h 11"/>
                <a:gd name="T10" fmla="*/ 0 w 2"/>
                <a:gd name="T11" fmla="*/ 5 h 11"/>
                <a:gd name="T12" fmla="*/ 0 w 2"/>
                <a:gd name="T13" fmla="*/ 0 h 11"/>
                <a:gd name="T14" fmla="*/ 0 w 2"/>
                <a:gd name="T15" fmla="*/ 0 h 11"/>
                <a:gd name="T16" fmla="*/ 0 w 2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1"/>
                <a:gd name="T29" fmla="*/ 2 w 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Freeform 29"/>
            <p:cNvSpPr>
              <a:spLocks noChangeArrowheads="1"/>
            </p:cNvSpPr>
            <p:nvPr/>
          </p:nvSpPr>
          <p:spPr bwMode="auto">
            <a:xfrm>
              <a:off x="580" y="663"/>
              <a:ext cx="93" cy="102"/>
            </a:xfrm>
            <a:custGeom>
              <a:avLst/>
              <a:gdLst>
                <a:gd name="T0" fmla="*/ 17 w 112"/>
                <a:gd name="T1" fmla="*/ 4 h 124"/>
                <a:gd name="T2" fmla="*/ 38 w 112"/>
                <a:gd name="T3" fmla="*/ 0 h 124"/>
                <a:gd name="T4" fmla="*/ 53 w 112"/>
                <a:gd name="T5" fmla="*/ 7 h 124"/>
                <a:gd name="T6" fmla="*/ 52 w 112"/>
                <a:gd name="T7" fmla="*/ 13 h 124"/>
                <a:gd name="T8" fmla="*/ 52 w 112"/>
                <a:gd name="T9" fmla="*/ 14 h 124"/>
                <a:gd name="T10" fmla="*/ 52 w 112"/>
                <a:gd name="T11" fmla="*/ 17 h 124"/>
                <a:gd name="T12" fmla="*/ 51 w 112"/>
                <a:gd name="T13" fmla="*/ 17 h 124"/>
                <a:gd name="T14" fmla="*/ 49 w 112"/>
                <a:gd name="T15" fmla="*/ 20 h 124"/>
                <a:gd name="T16" fmla="*/ 46 w 112"/>
                <a:gd name="T17" fmla="*/ 21 h 124"/>
                <a:gd name="T18" fmla="*/ 42 w 112"/>
                <a:gd name="T19" fmla="*/ 24 h 124"/>
                <a:gd name="T20" fmla="*/ 35 w 112"/>
                <a:gd name="T21" fmla="*/ 29 h 124"/>
                <a:gd name="T22" fmla="*/ 23 w 112"/>
                <a:gd name="T23" fmla="*/ 34 h 124"/>
                <a:gd name="T24" fmla="*/ 12 w 112"/>
                <a:gd name="T25" fmla="*/ 40 h 124"/>
                <a:gd name="T26" fmla="*/ 7 w 112"/>
                <a:gd name="T27" fmla="*/ 44 h 124"/>
                <a:gd name="T28" fmla="*/ 4 w 112"/>
                <a:gd name="T29" fmla="*/ 48 h 124"/>
                <a:gd name="T30" fmla="*/ 2 w 112"/>
                <a:gd name="T31" fmla="*/ 52 h 124"/>
                <a:gd name="T32" fmla="*/ 2 w 112"/>
                <a:gd name="T33" fmla="*/ 55 h 124"/>
                <a:gd name="T34" fmla="*/ 2 w 112"/>
                <a:gd name="T35" fmla="*/ 57 h 124"/>
                <a:gd name="T36" fmla="*/ 2 w 112"/>
                <a:gd name="T37" fmla="*/ 36 h 124"/>
                <a:gd name="T38" fmla="*/ 0 w 112"/>
                <a:gd name="T39" fmla="*/ 8 h 124"/>
                <a:gd name="T40" fmla="*/ 17 w 112"/>
                <a:gd name="T41" fmla="*/ 4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Freeform 30"/>
            <p:cNvSpPr>
              <a:spLocks noChangeArrowheads="1"/>
            </p:cNvSpPr>
            <p:nvPr/>
          </p:nvSpPr>
          <p:spPr bwMode="auto">
            <a:xfrm>
              <a:off x="580" y="663"/>
              <a:ext cx="93" cy="102"/>
            </a:xfrm>
            <a:custGeom>
              <a:avLst/>
              <a:gdLst>
                <a:gd name="T0" fmla="*/ 17 w 112"/>
                <a:gd name="T1" fmla="*/ 4 h 124"/>
                <a:gd name="T2" fmla="*/ 38 w 112"/>
                <a:gd name="T3" fmla="*/ 0 h 124"/>
                <a:gd name="T4" fmla="*/ 53 w 112"/>
                <a:gd name="T5" fmla="*/ 7 h 124"/>
                <a:gd name="T6" fmla="*/ 52 w 112"/>
                <a:gd name="T7" fmla="*/ 13 h 124"/>
                <a:gd name="T8" fmla="*/ 52 w 112"/>
                <a:gd name="T9" fmla="*/ 14 h 124"/>
                <a:gd name="T10" fmla="*/ 52 w 112"/>
                <a:gd name="T11" fmla="*/ 17 h 124"/>
                <a:gd name="T12" fmla="*/ 51 w 112"/>
                <a:gd name="T13" fmla="*/ 17 h 124"/>
                <a:gd name="T14" fmla="*/ 49 w 112"/>
                <a:gd name="T15" fmla="*/ 20 h 124"/>
                <a:gd name="T16" fmla="*/ 46 w 112"/>
                <a:gd name="T17" fmla="*/ 21 h 124"/>
                <a:gd name="T18" fmla="*/ 42 w 112"/>
                <a:gd name="T19" fmla="*/ 24 h 124"/>
                <a:gd name="T20" fmla="*/ 35 w 112"/>
                <a:gd name="T21" fmla="*/ 29 h 124"/>
                <a:gd name="T22" fmla="*/ 23 w 112"/>
                <a:gd name="T23" fmla="*/ 34 h 124"/>
                <a:gd name="T24" fmla="*/ 12 w 112"/>
                <a:gd name="T25" fmla="*/ 40 h 124"/>
                <a:gd name="T26" fmla="*/ 7 w 112"/>
                <a:gd name="T27" fmla="*/ 44 h 124"/>
                <a:gd name="T28" fmla="*/ 4 w 112"/>
                <a:gd name="T29" fmla="*/ 48 h 124"/>
                <a:gd name="T30" fmla="*/ 2 w 112"/>
                <a:gd name="T31" fmla="*/ 52 h 124"/>
                <a:gd name="T32" fmla="*/ 2 w 112"/>
                <a:gd name="T33" fmla="*/ 55 h 124"/>
                <a:gd name="T34" fmla="*/ 2 w 112"/>
                <a:gd name="T35" fmla="*/ 57 h 124"/>
                <a:gd name="T36" fmla="*/ 2 w 112"/>
                <a:gd name="T37" fmla="*/ 36 h 124"/>
                <a:gd name="T38" fmla="*/ 0 w 112"/>
                <a:gd name="T39" fmla="*/ 8 h 124"/>
                <a:gd name="T40" fmla="*/ 17 w 112"/>
                <a:gd name="T41" fmla="*/ 4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Freeform 31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4 w 634"/>
                <a:gd name="T1" fmla="*/ 45 h 204"/>
                <a:gd name="T2" fmla="*/ 289 w 634"/>
                <a:gd name="T3" fmla="*/ 41 h 204"/>
                <a:gd name="T4" fmla="*/ 282 w 634"/>
                <a:gd name="T5" fmla="*/ 41 h 204"/>
                <a:gd name="T6" fmla="*/ 255 w 634"/>
                <a:gd name="T7" fmla="*/ 46 h 204"/>
                <a:gd name="T8" fmla="*/ 193 w 634"/>
                <a:gd name="T9" fmla="*/ 59 h 204"/>
                <a:gd name="T10" fmla="*/ 120 w 634"/>
                <a:gd name="T11" fmla="*/ 75 h 204"/>
                <a:gd name="T12" fmla="*/ 53 w 634"/>
                <a:gd name="T13" fmla="*/ 89 h 204"/>
                <a:gd name="T14" fmla="*/ 24 w 634"/>
                <a:gd name="T15" fmla="*/ 94 h 204"/>
                <a:gd name="T16" fmla="*/ 17 w 634"/>
                <a:gd name="T17" fmla="*/ 96 h 204"/>
                <a:gd name="T18" fmla="*/ 12 w 634"/>
                <a:gd name="T19" fmla="*/ 94 h 204"/>
                <a:gd name="T20" fmla="*/ 6 w 634"/>
                <a:gd name="T21" fmla="*/ 94 h 204"/>
                <a:gd name="T22" fmla="*/ 2 w 634"/>
                <a:gd name="T23" fmla="*/ 92 h 204"/>
                <a:gd name="T24" fmla="*/ 0 w 634"/>
                <a:gd name="T25" fmla="*/ 89 h 204"/>
                <a:gd name="T26" fmla="*/ 0 w 634"/>
                <a:gd name="T27" fmla="*/ 78 h 204"/>
                <a:gd name="T28" fmla="*/ 0 w 634"/>
                <a:gd name="T29" fmla="*/ 70 h 204"/>
                <a:gd name="T30" fmla="*/ 0 w 634"/>
                <a:gd name="T31" fmla="*/ 65 h 204"/>
                <a:gd name="T32" fmla="*/ 0 w 634"/>
                <a:gd name="T33" fmla="*/ 57 h 204"/>
                <a:gd name="T34" fmla="*/ 0 w 634"/>
                <a:gd name="T35" fmla="*/ 51 h 204"/>
                <a:gd name="T36" fmla="*/ 2 w 634"/>
                <a:gd name="T37" fmla="*/ 51 h 204"/>
                <a:gd name="T38" fmla="*/ 6 w 634"/>
                <a:gd name="T39" fmla="*/ 51 h 204"/>
                <a:gd name="T40" fmla="*/ 10 w 634"/>
                <a:gd name="T41" fmla="*/ 53 h 204"/>
                <a:gd name="T42" fmla="*/ 17 w 634"/>
                <a:gd name="T43" fmla="*/ 54 h 204"/>
                <a:gd name="T44" fmla="*/ 25 w 634"/>
                <a:gd name="T45" fmla="*/ 54 h 204"/>
                <a:gd name="T46" fmla="*/ 34 w 634"/>
                <a:gd name="T47" fmla="*/ 51 h 204"/>
                <a:gd name="T48" fmla="*/ 69 w 634"/>
                <a:gd name="T49" fmla="*/ 45 h 204"/>
                <a:gd name="T50" fmla="*/ 145 w 634"/>
                <a:gd name="T51" fmla="*/ 28 h 204"/>
                <a:gd name="T52" fmla="*/ 219 w 634"/>
                <a:gd name="T53" fmla="*/ 12 h 204"/>
                <a:gd name="T54" fmla="*/ 266 w 634"/>
                <a:gd name="T55" fmla="*/ 2 h 204"/>
                <a:gd name="T56" fmla="*/ 275 w 634"/>
                <a:gd name="T57" fmla="*/ 1 h 204"/>
                <a:gd name="T58" fmla="*/ 281 w 634"/>
                <a:gd name="T59" fmla="*/ 0 h 204"/>
                <a:gd name="T60" fmla="*/ 289 w 634"/>
                <a:gd name="T61" fmla="*/ 2 h 204"/>
                <a:gd name="T62" fmla="*/ 294 w 634"/>
                <a:gd name="T63" fmla="*/ 8 h 204"/>
                <a:gd name="T64" fmla="*/ 296 w 634"/>
                <a:gd name="T65" fmla="*/ 10 h 204"/>
                <a:gd name="T66" fmla="*/ 296 w 634"/>
                <a:gd name="T67" fmla="*/ 15 h 204"/>
                <a:gd name="T68" fmla="*/ 296 w 634"/>
                <a:gd name="T69" fmla="*/ 21 h 204"/>
                <a:gd name="T70" fmla="*/ 295 w 634"/>
                <a:gd name="T71" fmla="*/ 23 h 204"/>
                <a:gd name="T72" fmla="*/ 295 w 634"/>
                <a:gd name="T73" fmla="*/ 28 h 204"/>
                <a:gd name="T74" fmla="*/ 295 w 634"/>
                <a:gd name="T75" fmla="*/ 33 h 204"/>
                <a:gd name="T76" fmla="*/ 295 w 634"/>
                <a:gd name="T77" fmla="*/ 40 h 204"/>
                <a:gd name="T78" fmla="*/ 295 w 634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Freeform 32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4 w 634"/>
                <a:gd name="T1" fmla="*/ 45 h 204"/>
                <a:gd name="T2" fmla="*/ 289 w 634"/>
                <a:gd name="T3" fmla="*/ 41 h 204"/>
                <a:gd name="T4" fmla="*/ 282 w 634"/>
                <a:gd name="T5" fmla="*/ 41 h 204"/>
                <a:gd name="T6" fmla="*/ 255 w 634"/>
                <a:gd name="T7" fmla="*/ 46 h 204"/>
                <a:gd name="T8" fmla="*/ 193 w 634"/>
                <a:gd name="T9" fmla="*/ 59 h 204"/>
                <a:gd name="T10" fmla="*/ 120 w 634"/>
                <a:gd name="T11" fmla="*/ 75 h 204"/>
                <a:gd name="T12" fmla="*/ 53 w 634"/>
                <a:gd name="T13" fmla="*/ 89 h 204"/>
                <a:gd name="T14" fmla="*/ 24 w 634"/>
                <a:gd name="T15" fmla="*/ 94 h 204"/>
                <a:gd name="T16" fmla="*/ 17 w 634"/>
                <a:gd name="T17" fmla="*/ 96 h 204"/>
                <a:gd name="T18" fmla="*/ 12 w 634"/>
                <a:gd name="T19" fmla="*/ 94 h 204"/>
                <a:gd name="T20" fmla="*/ 6 w 634"/>
                <a:gd name="T21" fmla="*/ 94 h 204"/>
                <a:gd name="T22" fmla="*/ 2 w 634"/>
                <a:gd name="T23" fmla="*/ 92 h 204"/>
                <a:gd name="T24" fmla="*/ 0 w 634"/>
                <a:gd name="T25" fmla="*/ 89 h 204"/>
                <a:gd name="T26" fmla="*/ 0 w 634"/>
                <a:gd name="T27" fmla="*/ 78 h 204"/>
                <a:gd name="T28" fmla="*/ 0 w 634"/>
                <a:gd name="T29" fmla="*/ 70 h 204"/>
                <a:gd name="T30" fmla="*/ 0 w 634"/>
                <a:gd name="T31" fmla="*/ 65 h 204"/>
                <a:gd name="T32" fmla="*/ 0 w 634"/>
                <a:gd name="T33" fmla="*/ 57 h 204"/>
                <a:gd name="T34" fmla="*/ 0 w 634"/>
                <a:gd name="T35" fmla="*/ 51 h 204"/>
                <a:gd name="T36" fmla="*/ 2 w 634"/>
                <a:gd name="T37" fmla="*/ 51 h 204"/>
                <a:gd name="T38" fmla="*/ 6 w 634"/>
                <a:gd name="T39" fmla="*/ 51 h 204"/>
                <a:gd name="T40" fmla="*/ 10 w 634"/>
                <a:gd name="T41" fmla="*/ 53 h 204"/>
                <a:gd name="T42" fmla="*/ 17 w 634"/>
                <a:gd name="T43" fmla="*/ 54 h 204"/>
                <a:gd name="T44" fmla="*/ 25 w 634"/>
                <a:gd name="T45" fmla="*/ 54 h 204"/>
                <a:gd name="T46" fmla="*/ 34 w 634"/>
                <a:gd name="T47" fmla="*/ 51 h 204"/>
                <a:gd name="T48" fmla="*/ 69 w 634"/>
                <a:gd name="T49" fmla="*/ 45 h 204"/>
                <a:gd name="T50" fmla="*/ 145 w 634"/>
                <a:gd name="T51" fmla="*/ 28 h 204"/>
                <a:gd name="T52" fmla="*/ 219 w 634"/>
                <a:gd name="T53" fmla="*/ 12 h 204"/>
                <a:gd name="T54" fmla="*/ 266 w 634"/>
                <a:gd name="T55" fmla="*/ 2 h 204"/>
                <a:gd name="T56" fmla="*/ 275 w 634"/>
                <a:gd name="T57" fmla="*/ 1 h 204"/>
                <a:gd name="T58" fmla="*/ 281 w 634"/>
                <a:gd name="T59" fmla="*/ 0 h 204"/>
                <a:gd name="T60" fmla="*/ 289 w 634"/>
                <a:gd name="T61" fmla="*/ 2 h 204"/>
                <a:gd name="T62" fmla="*/ 294 w 634"/>
                <a:gd name="T63" fmla="*/ 8 h 204"/>
                <a:gd name="T64" fmla="*/ 296 w 634"/>
                <a:gd name="T65" fmla="*/ 10 h 204"/>
                <a:gd name="T66" fmla="*/ 296 w 634"/>
                <a:gd name="T67" fmla="*/ 15 h 204"/>
                <a:gd name="T68" fmla="*/ 296 w 634"/>
                <a:gd name="T69" fmla="*/ 21 h 204"/>
                <a:gd name="T70" fmla="*/ 295 w 634"/>
                <a:gd name="T71" fmla="*/ 23 h 204"/>
                <a:gd name="T72" fmla="*/ 295 w 634"/>
                <a:gd name="T73" fmla="*/ 28 h 204"/>
                <a:gd name="T74" fmla="*/ 295 w 634"/>
                <a:gd name="T75" fmla="*/ 33 h 204"/>
                <a:gd name="T76" fmla="*/ 295 w 634"/>
                <a:gd name="T77" fmla="*/ 40 h 204"/>
                <a:gd name="T78" fmla="*/ 295 w 634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Freeform 33"/>
            <p:cNvSpPr>
              <a:spLocks noChangeArrowheads="1"/>
            </p:cNvSpPr>
            <p:nvPr/>
          </p:nvSpPr>
          <p:spPr bwMode="auto">
            <a:xfrm>
              <a:off x="149" y="521"/>
              <a:ext cx="524" cy="170"/>
            </a:xfrm>
            <a:custGeom>
              <a:avLst/>
              <a:gdLst>
                <a:gd name="T0" fmla="*/ 296 w 633"/>
                <a:gd name="T1" fmla="*/ 44 h 207"/>
                <a:gd name="T2" fmla="*/ 291 w 633"/>
                <a:gd name="T3" fmla="*/ 42 h 207"/>
                <a:gd name="T4" fmla="*/ 283 w 633"/>
                <a:gd name="T5" fmla="*/ 40 h 207"/>
                <a:gd name="T6" fmla="*/ 276 w 633"/>
                <a:gd name="T7" fmla="*/ 42 h 207"/>
                <a:gd name="T8" fmla="*/ 249 w 633"/>
                <a:gd name="T9" fmla="*/ 47 h 207"/>
                <a:gd name="T10" fmla="*/ 187 w 633"/>
                <a:gd name="T11" fmla="*/ 60 h 207"/>
                <a:gd name="T12" fmla="*/ 118 w 633"/>
                <a:gd name="T13" fmla="*/ 74 h 207"/>
                <a:gd name="T14" fmla="*/ 54 w 633"/>
                <a:gd name="T15" fmla="*/ 88 h 207"/>
                <a:gd name="T16" fmla="*/ 26 w 633"/>
                <a:gd name="T17" fmla="*/ 93 h 207"/>
                <a:gd name="T18" fmla="*/ 18 w 633"/>
                <a:gd name="T19" fmla="*/ 94 h 207"/>
                <a:gd name="T20" fmla="*/ 12 w 633"/>
                <a:gd name="T21" fmla="*/ 93 h 207"/>
                <a:gd name="T22" fmla="*/ 6 w 633"/>
                <a:gd name="T23" fmla="*/ 92 h 207"/>
                <a:gd name="T24" fmla="*/ 2 w 633"/>
                <a:gd name="T25" fmla="*/ 90 h 207"/>
                <a:gd name="T26" fmla="*/ 0 w 633"/>
                <a:gd name="T27" fmla="*/ 89 h 207"/>
                <a:gd name="T28" fmla="*/ 0 w 633"/>
                <a:gd name="T29" fmla="*/ 83 h 207"/>
                <a:gd name="T30" fmla="*/ 0 w 633"/>
                <a:gd name="T31" fmla="*/ 74 h 207"/>
                <a:gd name="T32" fmla="*/ 0 w 633"/>
                <a:gd name="T33" fmla="*/ 67 h 207"/>
                <a:gd name="T34" fmla="*/ 0 w 633"/>
                <a:gd name="T35" fmla="*/ 62 h 207"/>
                <a:gd name="T36" fmla="*/ 0 w 633"/>
                <a:gd name="T37" fmla="*/ 56 h 207"/>
                <a:gd name="T38" fmla="*/ 0 w 633"/>
                <a:gd name="T39" fmla="*/ 50 h 207"/>
                <a:gd name="T40" fmla="*/ 2 w 633"/>
                <a:gd name="T41" fmla="*/ 50 h 207"/>
                <a:gd name="T42" fmla="*/ 6 w 633"/>
                <a:gd name="T43" fmla="*/ 51 h 207"/>
                <a:gd name="T44" fmla="*/ 12 w 633"/>
                <a:gd name="T45" fmla="*/ 53 h 207"/>
                <a:gd name="T46" fmla="*/ 18 w 633"/>
                <a:gd name="T47" fmla="*/ 54 h 207"/>
                <a:gd name="T48" fmla="*/ 24 w 633"/>
                <a:gd name="T49" fmla="*/ 53 h 207"/>
                <a:gd name="T50" fmla="*/ 54 w 633"/>
                <a:gd name="T51" fmla="*/ 47 h 207"/>
                <a:gd name="T52" fmla="*/ 121 w 633"/>
                <a:gd name="T53" fmla="*/ 33 h 207"/>
                <a:gd name="T54" fmla="*/ 194 w 633"/>
                <a:gd name="T55" fmla="*/ 18 h 207"/>
                <a:gd name="T56" fmla="*/ 257 w 633"/>
                <a:gd name="T57" fmla="*/ 6 h 207"/>
                <a:gd name="T58" fmla="*/ 283 w 633"/>
                <a:gd name="T59" fmla="*/ 0 h 207"/>
                <a:gd name="T60" fmla="*/ 291 w 633"/>
                <a:gd name="T61" fmla="*/ 1 h 207"/>
                <a:gd name="T62" fmla="*/ 296 w 633"/>
                <a:gd name="T63" fmla="*/ 4 h 207"/>
                <a:gd name="T64" fmla="*/ 297 w 633"/>
                <a:gd name="T65" fmla="*/ 7 h 207"/>
                <a:gd name="T66" fmla="*/ 297 w 633"/>
                <a:gd name="T67" fmla="*/ 14 h 207"/>
                <a:gd name="T68" fmla="*/ 297 w 633"/>
                <a:gd name="T69" fmla="*/ 20 h 207"/>
                <a:gd name="T70" fmla="*/ 297 w 633"/>
                <a:gd name="T71" fmla="*/ 25 h 207"/>
                <a:gd name="T72" fmla="*/ 297 w 633"/>
                <a:gd name="T73" fmla="*/ 31 h 207"/>
                <a:gd name="T74" fmla="*/ 297 w 633"/>
                <a:gd name="T75" fmla="*/ 39 h 207"/>
                <a:gd name="T76" fmla="*/ 297 w 633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Freeform 34"/>
            <p:cNvSpPr>
              <a:spLocks noChangeArrowheads="1"/>
            </p:cNvSpPr>
            <p:nvPr/>
          </p:nvSpPr>
          <p:spPr bwMode="auto">
            <a:xfrm>
              <a:off x="149" y="521"/>
              <a:ext cx="524" cy="170"/>
            </a:xfrm>
            <a:custGeom>
              <a:avLst/>
              <a:gdLst>
                <a:gd name="T0" fmla="*/ 296 w 633"/>
                <a:gd name="T1" fmla="*/ 44 h 207"/>
                <a:gd name="T2" fmla="*/ 291 w 633"/>
                <a:gd name="T3" fmla="*/ 42 h 207"/>
                <a:gd name="T4" fmla="*/ 283 w 633"/>
                <a:gd name="T5" fmla="*/ 40 h 207"/>
                <a:gd name="T6" fmla="*/ 276 w 633"/>
                <a:gd name="T7" fmla="*/ 42 h 207"/>
                <a:gd name="T8" fmla="*/ 249 w 633"/>
                <a:gd name="T9" fmla="*/ 47 h 207"/>
                <a:gd name="T10" fmla="*/ 187 w 633"/>
                <a:gd name="T11" fmla="*/ 60 h 207"/>
                <a:gd name="T12" fmla="*/ 118 w 633"/>
                <a:gd name="T13" fmla="*/ 74 h 207"/>
                <a:gd name="T14" fmla="*/ 54 w 633"/>
                <a:gd name="T15" fmla="*/ 88 h 207"/>
                <a:gd name="T16" fmla="*/ 26 w 633"/>
                <a:gd name="T17" fmla="*/ 93 h 207"/>
                <a:gd name="T18" fmla="*/ 18 w 633"/>
                <a:gd name="T19" fmla="*/ 94 h 207"/>
                <a:gd name="T20" fmla="*/ 12 w 633"/>
                <a:gd name="T21" fmla="*/ 93 h 207"/>
                <a:gd name="T22" fmla="*/ 6 w 633"/>
                <a:gd name="T23" fmla="*/ 92 h 207"/>
                <a:gd name="T24" fmla="*/ 2 w 633"/>
                <a:gd name="T25" fmla="*/ 90 h 207"/>
                <a:gd name="T26" fmla="*/ 0 w 633"/>
                <a:gd name="T27" fmla="*/ 89 h 207"/>
                <a:gd name="T28" fmla="*/ 0 w 633"/>
                <a:gd name="T29" fmla="*/ 83 h 207"/>
                <a:gd name="T30" fmla="*/ 0 w 633"/>
                <a:gd name="T31" fmla="*/ 74 h 207"/>
                <a:gd name="T32" fmla="*/ 0 w 633"/>
                <a:gd name="T33" fmla="*/ 67 h 207"/>
                <a:gd name="T34" fmla="*/ 0 w 633"/>
                <a:gd name="T35" fmla="*/ 62 h 207"/>
                <a:gd name="T36" fmla="*/ 0 w 633"/>
                <a:gd name="T37" fmla="*/ 56 h 207"/>
                <a:gd name="T38" fmla="*/ 0 w 633"/>
                <a:gd name="T39" fmla="*/ 50 h 207"/>
                <a:gd name="T40" fmla="*/ 2 w 633"/>
                <a:gd name="T41" fmla="*/ 50 h 207"/>
                <a:gd name="T42" fmla="*/ 6 w 633"/>
                <a:gd name="T43" fmla="*/ 51 h 207"/>
                <a:gd name="T44" fmla="*/ 12 w 633"/>
                <a:gd name="T45" fmla="*/ 53 h 207"/>
                <a:gd name="T46" fmla="*/ 18 w 633"/>
                <a:gd name="T47" fmla="*/ 54 h 207"/>
                <a:gd name="T48" fmla="*/ 24 w 633"/>
                <a:gd name="T49" fmla="*/ 53 h 207"/>
                <a:gd name="T50" fmla="*/ 54 w 633"/>
                <a:gd name="T51" fmla="*/ 47 h 207"/>
                <a:gd name="T52" fmla="*/ 121 w 633"/>
                <a:gd name="T53" fmla="*/ 33 h 207"/>
                <a:gd name="T54" fmla="*/ 194 w 633"/>
                <a:gd name="T55" fmla="*/ 18 h 207"/>
                <a:gd name="T56" fmla="*/ 257 w 633"/>
                <a:gd name="T57" fmla="*/ 6 h 207"/>
                <a:gd name="T58" fmla="*/ 283 w 633"/>
                <a:gd name="T59" fmla="*/ 0 h 207"/>
                <a:gd name="T60" fmla="*/ 291 w 633"/>
                <a:gd name="T61" fmla="*/ 1 h 207"/>
                <a:gd name="T62" fmla="*/ 296 w 633"/>
                <a:gd name="T63" fmla="*/ 4 h 207"/>
                <a:gd name="T64" fmla="*/ 297 w 633"/>
                <a:gd name="T65" fmla="*/ 7 h 207"/>
                <a:gd name="T66" fmla="*/ 297 w 633"/>
                <a:gd name="T67" fmla="*/ 14 h 207"/>
                <a:gd name="T68" fmla="*/ 297 w 633"/>
                <a:gd name="T69" fmla="*/ 20 h 207"/>
                <a:gd name="T70" fmla="*/ 297 w 633"/>
                <a:gd name="T71" fmla="*/ 25 h 207"/>
                <a:gd name="T72" fmla="*/ 297 w 633"/>
                <a:gd name="T73" fmla="*/ 31 h 207"/>
                <a:gd name="T74" fmla="*/ 297 w 633"/>
                <a:gd name="T75" fmla="*/ 39 h 207"/>
                <a:gd name="T76" fmla="*/ 297 w 633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Freeform 35"/>
            <p:cNvSpPr>
              <a:spLocks noChangeArrowheads="1"/>
            </p:cNvSpPr>
            <p:nvPr/>
          </p:nvSpPr>
          <p:spPr bwMode="auto">
            <a:xfrm>
              <a:off x="149" y="593"/>
              <a:ext cx="524" cy="170"/>
            </a:xfrm>
            <a:custGeom>
              <a:avLst/>
              <a:gdLst>
                <a:gd name="T0" fmla="*/ 296 w 633"/>
                <a:gd name="T1" fmla="*/ 46 h 206"/>
                <a:gd name="T2" fmla="*/ 291 w 633"/>
                <a:gd name="T3" fmla="*/ 44 h 206"/>
                <a:gd name="T4" fmla="*/ 283 w 633"/>
                <a:gd name="T5" fmla="*/ 41 h 206"/>
                <a:gd name="T6" fmla="*/ 276 w 633"/>
                <a:gd name="T7" fmla="*/ 42 h 206"/>
                <a:gd name="T8" fmla="*/ 249 w 633"/>
                <a:gd name="T9" fmla="*/ 49 h 206"/>
                <a:gd name="T10" fmla="*/ 187 w 633"/>
                <a:gd name="T11" fmla="*/ 61 h 206"/>
                <a:gd name="T12" fmla="*/ 118 w 633"/>
                <a:gd name="T13" fmla="*/ 76 h 206"/>
                <a:gd name="T14" fmla="*/ 54 w 633"/>
                <a:gd name="T15" fmla="*/ 88 h 206"/>
                <a:gd name="T16" fmla="*/ 26 w 633"/>
                <a:gd name="T17" fmla="*/ 95 h 206"/>
                <a:gd name="T18" fmla="*/ 18 w 633"/>
                <a:gd name="T19" fmla="*/ 96 h 206"/>
                <a:gd name="T20" fmla="*/ 12 w 633"/>
                <a:gd name="T21" fmla="*/ 96 h 206"/>
                <a:gd name="T22" fmla="*/ 6 w 633"/>
                <a:gd name="T23" fmla="*/ 95 h 206"/>
                <a:gd name="T24" fmla="*/ 2 w 633"/>
                <a:gd name="T25" fmla="*/ 92 h 206"/>
                <a:gd name="T26" fmla="*/ 0 w 633"/>
                <a:gd name="T27" fmla="*/ 91 h 206"/>
                <a:gd name="T28" fmla="*/ 0 w 633"/>
                <a:gd name="T29" fmla="*/ 85 h 206"/>
                <a:gd name="T30" fmla="*/ 0 w 633"/>
                <a:gd name="T31" fmla="*/ 78 h 206"/>
                <a:gd name="T32" fmla="*/ 0 w 633"/>
                <a:gd name="T33" fmla="*/ 73 h 206"/>
                <a:gd name="T34" fmla="*/ 0 w 633"/>
                <a:gd name="T35" fmla="*/ 68 h 206"/>
                <a:gd name="T36" fmla="*/ 0 w 633"/>
                <a:gd name="T37" fmla="*/ 63 h 206"/>
                <a:gd name="T38" fmla="*/ 0 w 633"/>
                <a:gd name="T39" fmla="*/ 57 h 206"/>
                <a:gd name="T40" fmla="*/ 0 w 633"/>
                <a:gd name="T41" fmla="*/ 52 h 206"/>
                <a:gd name="T42" fmla="*/ 2 w 633"/>
                <a:gd name="T43" fmla="*/ 51 h 206"/>
                <a:gd name="T44" fmla="*/ 6 w 633"/>
                <a:gd name="T45" fmla="*/ 53 h 206"/>
                <a:gd name="T46" fmla="*/ 12 w 633"/>
                <a:gd name="T47" fmla="*/ 54 h 206"/>
                <a:gd name="T48" fmla="*/ 18 w 633"/>
                <a:gd name="T49" fmla="*/ 55 h 206"/>
                <a:gd name="T50" fmla="*/ 26 w 633"/>
                <a:gd name="T51" fmla="*/ 54 h 206"/>
                <a:gd name="T52" fmla="*/ 54 w 633"/>
                <a:gd name="T53" fmla="*/ 49 h 206"/>
                <a:gd name="T54" fmla="*/ 118 w 633"/>
                <a:gd name="T55" fmla="*/ 35 h 206"/>
                <a:gd name="T56" fmla="*/ 187 w 633"/>
                <a:gd name="T57" fmla="*/ 20 h 206"/>
                <a:gd name="T58" fmla="*/ 249 w 633"/>
                <a:gd name="T59" fmla="*/ 7 h 206"/>
                <a:gd name="T60" fmla="*/ 276 w 633"/>
                <a:gd name="T61" fmla="*/ 2 h 206"/>
                <a:gd name="T62" fmla="*/ 283 w 633"/>
                <a:gd name="T63" fmla="*/ 1 h 206"/>
                <a:gd name="T64" fmla="*/ 291 w 633"/>
                <a:gd name="T65" fmla="*/ 2 h 206"/>
                <a:gd name="T66" fmla="*/ 296 w 633"/>
                <a:gd name="T67" fmla="*/ 5 h 206"/>
                <a:gd name="T68" fmla="*/ 297 w 633"/>
                <a:gd name="T69" fmla="*/ 7 h 206"/>
                <a:gd name="T70" fmla="*/ 297 w 633"/>
                <a:gd name="T71" fmla="*/ 12 h 206"/>
                <a:gd name="T72" fmla="*/ 297 w 633"/>
                <a:gd name="T73" fmla="*/ 17 h 206"/>
                <a:gd name="T74" fmla="*/ 297 w 633"/>
                <a:gd name="T75" fmla="*/ 24 h 206"/>
                <a:gd name="T76" fmla="*/ 297 w 633"/>
                <a:gd name="T77" fmla="*/ 29 h 206"/>
                <a:gd name="T78" fmla="*/ 297 w 633"/>
                <a:gd name="T79" fmla="*/ 34 h 206"/>
                <a:gd name="T80" fmla="*/ 297 w 633"/>
                <a:gd name="T81" fmla="*/ 41 h 206"/>
                <a:gd name="T82" fmla="*/ 297 w 633"/>
                <a:gd name="T83" fmla="*/ 46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Freeform 36"/>
            <p:cNvSpPr>
              <a:spLocks noChangeArrowheads="1"/>
            </p:cNvSpPr>
            <p:nvPr/>
          </p:nvSpPr>
          <p:spPr bwMode="auto">
            <a:xfrm>
              <a:off x="149" y="593"/>
              <a:ext cx="524" cy="170"/>
            </a:xfrm>
            <a:custGeom>
              <a:avLst/>
              <a:gdLst>
                <a:gd name="T0" fmla="*/ 296 w 633"/>
                <a:gd name="T1" fmla="*/ 46 h 206"/>
                <a:gd name="T2" fmla="*/ 291 w 633"/>
                <a:gd name="T3" fmla="*/ 44 h 206"/>
                <a:gd name="T4" fmla="*/ 283 w 633"/>
                <a:gd name="T5" fmla="*/ 41 h 206"/>
                <a:gd name="T6" fmla="*/ 276 w 633"/>
                <a:gd name="T7" fmla="*/ 42 h 206"/>
                <a:gd name="T8" fmla="*/ 249 w 633"/>
                <a:gd name="T9" fmla="*/ 49 h 206"/>
                <a:gd name="T10" fmla="*/ 187 w 633"/>
                <a:gd name="T11" fmla="*/ 61 h 206"/>
                <a:gd name="T12" fmla="*/ 118 w 633"/>
                <a:gd name="T13" fmla="*/ 76 h 206"/>
                <a:gd name="T14" fmla="*/ 54 w 633"/>
                <a:gd name="T15" fmla="*/ 88 h 206"/>
                <a:gd name="T16" fmla="*/ 26 w 633"/>
                <a:gd name="T17" fmla="*/ 95 h 206"/>
                <a:gd name="T18" fmla="*/ 18 w 633"/>
                <a:gd name="T19" fmla="*/ 96 h 206"/>
                <a:gd name="T20" fmla="*/ 12 w 633"/>
                <a:gd name="T21" fmla="*/ 96 h 206"/>
                <a:gd name="T22" fmla="*/ 6 w 633"/>
                <a:gd name="T23" fmla="*/ 95 h 206"/>
                <a:gd name="T24" fmla="*/ 2 w 633"/>
                <a:gd name="T25" fmla="*/ 92 h 206"/>
                <a:gd name="T26" fmla="*/ 0 w 633"/>
                <a:gd name="T27" fmla="*/ 91 h 206"/>
                <a:gd name="T28" fmla="*/ 0 w 633"/>
                <a:gd name="T29" fmla="*/ 85 h 206"/>
                <a:gd name="T30" fmla="*/ 0 w 633"/>
                <a:gd name="T31" fmla="*/ 78 h 206"/>
                <a:gd name="T32" fmla="*/ 0 w 633"/>
                <a:gd name="T33" fmla="*/ 73 h 206"/>
                <a:gd name="T34" fmla="*/ 0 w 633"/>
                <a:gd name="T35" fmla="*/ 68 h 206"/>
                <a:gd name="T36" fmla="*/ 0 w 633"/>
                <a:gd name="T37" fmla="*/ 63 h 206"/>
                <a:gd name="T38" fmla="*/ 0 w 633"/>
                <a:gd name="T39" fmla="*/ 57 h 206"/>
                <a:gd name="T40" fmla="*/ 0 w 633"/>
                <a:gd name="T41" fmla="*/ 52 h 206"/>
                <a:gd name="T42" fmla="*/ 2 w 633"/>
                <a:gd name="T43" fmla="*/ 51 h 206"/>
                <a:gd name="T44" fmla="*/ 6 w 633"/>
                <a:gd name="T45" fmla="*/ 53 h 206"/>
                <a:gd name="T46" fmla="*/ 12 w 633"/>
                <a:gd name="T47" fmla="*/ 54 h 206"/>
                <a:gd name="T48" fmla="*/ 18 w 633"/>
                <a:gd name="T49" fmla="*/ 55 h 206"/>
                <a:gd name="T50" fmla="*/ 26 w 633"/>
                <a:gd name="T51" fmla="*/ 54 h 206"/>
                <a:gd name="T52" fmla="*/ 54 w 633"/>
                <a:gd name="T53" fmla="*/ 49 h 206"/>
                <a:gd name="T54" fmla="*/ 118 w 633"/>
                <a:gd name="T55" fmla="*/ 35 h 206"/>
                <a:gd name="T56" fmla="*/ 187 w 633"/>
                <a:gd name="T57" fmla="*/ 20 h 206"/>
                <a:gd name="T58" fmla="*/ 249 w 633"/>
                <a:gd name="T59" fmla="*/ 7 h 206"/>
                <a:gd name="T60" fmla="*/ 276 w 633"/>
                <a:gd name="T61" fmla="*/ 2 h 206"/>
                <a:gd name="T62" fmla="*/ 283 w 633"/>
                <a:gd name="T63" fmla="*/ 1 h 206"/>
                <a:gd name="T64" fmla="*/ 291 w 633"/>
                <a:gd name="T65" fmla="*/ 2 h 206"/>
                <a:gd name="T66" fmla="*/ 296 w 633"/>
                <a:gd name="T67" fmla="*/ 5 h 206"/>
                <a:gd name="T68" fmla="*/ 297 w 633"/>
                <a:gd name="T69" fmla="*/ 7 h 206"/>
                <a:gd name="T70" fmla="*/ 297 w 633"/>
                <a:gd name="T71" fmla="*/ 12 h 206"/>
                <a:gd name="T72" fmla="*/ 297 w 633"/>
                <a:gd name="T73" fmla="*/ 17 h 206"/>
                <a:gd name="T74" fmla="*/ 297 w 633"/>
                <a:gd name="T75" fmla="*/ 24 h 206"/>
                <a:gd name="T76" fmla="*/ 297 w 633"/>
                <a:gd name="T77" fmla="*/ 29 h 206"/>
                <a:gd name="T78" fmla="*/ 297 w 633"/>
                <a:gd name="T79" fmla="*/ 34 h 206"/>
                <a:gd name="T80" fmla="*/ 297 w 633"/>
                <a:gd name="T81" fmla="*/ 41 h 206"/>
                <a:gd name="T82" fmla="*/ 297 w 633"/>
                <a:gd name="T83" fmla="*/ 46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6393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1143000"/>
          </a:xfrm>
        </p:spPr>
        <p:txBody>
          <a:bodyPr>
            <a:normAutofit fontScale="90000"/>
          </a:bodyPr>
          <a:lstStyle/>
          <a:p>
            <a:pPr marL="355600" indent="-82550" algn="l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Предметом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 является: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материнский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капитал, как программа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помогающая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устранить демографические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проблемы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стране.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5" descr="Картинка 10 из 225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49266"/>
            <a:ext cx="6120680" cy="400873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Group 4"/>
          <p:cNvGrpSpPr>
            <a:grpSpLocks/>
          </p:cNvGrpSpPr>
          <p:nvPr/>
        </p:nvGrpSpPr>
        <p:grpSpPr bwMode="auto">
          <a:xfrm>
            <a:off x="251520" y="260648"/>
            <a:ext cx="936104" cy="1008112"/>
            <a:chOff x="88" y="40"/>
            <a:chExt cx="726" cy="729"/>
          </a:xfrm>
        </p:grpSpPr>
        <p:sp>
          <p:nvSpPr>
            <p:cNvPr id="72" name="Freeform 5"/>
            <p:cNvSpPr>
              <a:spLocks noChangeArrowheads="1"/>
            </p:cNvSpPr>
            <p:nvPr/>
          </p:nvSpPr>
          <p:spPr bwMode="auto">
            <a:xfrm>
              <a:off x="88" y="40"/>
              <a:ext cx="709" cy="560"/>
            </a:xfrm>
            <a:custGeom>
              <a:avLst/>
              <a:gdLst>
                <a:gd name="T0" fmla="*/ 316 w 858"/>
                <a:gd name="T1" fmla="*/ 93 h 676"/>
                <a:gd name="T2" fmla="*/ 290 w 858"/>
                <a:gd name="T3" fmla="*/ 93 h 676"/>
                <a:gd name="T4" fmla="*/ 271 w 858"/>
                <a:gd name="T5" fmla="*/ 75 h 676"/>
                <a:gd name="T6" fmla="*/ 254 w 858"/>
                <a:gd name="T7" fmla="*/ 55 h 676"/>
                <a:gd name="T8" fmla="*/ 230 w 858"/>
                <a:gd name="T9" fmla="*/ 41 h 676"/>
                <a:gd name="T10" fmla="*/ 230 w 858"/>
                <a:gd name="T11" fmla="*/ 5 h 676"/>
                <a:gd name="T12" fmla="*/ 169 w 858"/>
                <a:gd name="T13" fmla="*/ 5 h 676"/>
                <a:gd name="T14" fmla="*/ 169 w 858"/>
                <a:gd name="T15" fmla="*/ 41 h 676"/>
                <a:gd name="T16" fmla="*/ 145 w 858"/>
                <a:gd name="T17" fmla="*/ 55 h 676"/>
                <a:gd name="T18" fmla="*/ 128 w 858"/>
                <a:gd name="T19" fmla="*/ 75 h 676"/>
                <a:gd name="T20" fmla="*/ 109 w 858"/>
                <a:gd name="T21" fmla="*/ 93 h 676"/>
                <a:gd name="T22" fmla="*/ 84 w 858"/>
                <a:gd name="T23" fmla="*/ 93 h 676"/>
                <a:gd name="T24" fmla="*/ 82 w 858"/>
                <a:gd name="T25" fmla="*/ 93 h 676"/>
                <a:gd name="T26" fmla="*/ 65 w 858"/>
                <a:gd name="T27" fmla="*/ 94 h 676"/>
                <a:gd name="T28" fmla="*/ 42 w 858"/>
                <a:gd name="T29" fmla="*/ 103 h 676"/>
                <a:gd name="T30" fmla="*/ 24 w 858"/>
                <a:gd name="T31" fmla="*/ 118 h 676"/>
                <a:gd name="T32" fmla="*/ 10 w 858"/>
                <a:gd name="T33" fmla="*/ 138 h 676"/>
                <a:gd name="T34" fmla="*/ 2 w 858"/>
                <a:gd name="T35" fmla="*/ 161 h 676"/>
                <a:gd name="T36" fmla="*/ 0 w 858"/>
                <a:gd name="T37" fmla="*/ 185 h 676"/>
                <a:gd name="T38" fmla="*/ 5 w 858"/>
                <a:gd name="T39" fmla="*/ 206 h 676"/>
                <a:gd name="T40" fmla="*/ 14 w 858"/>
                <a:gd name="T41" fmla="*/ 225 h 676"/>
                <a:gd name="T42" fmla="*/ 29 w 858"/>
                <a:gd name="T43" fmla="*/ 241 h 676"/>
                <a:gd name="T44" fmla="*/ 47 w 858"/>
                <a:gd name="T45" fmla="*/ 253 h 676"/>
                <a:gd name="T46" fmla="*/ 69 w 858"/>
                <a:gd name="T47" fmla="*/ 259 h 676"/>
                <a:gd name="T48" fmla="*/ 70 w 858"/>
                <a:gd name="T49" fmla="*/ 268 h 676"/>
                <a:gd name="T50" fmla="*/ 70 w 858"/>
                <a:gd name="T51" fmla="*/ 296 h 676"/>
                <a:gd name="T52" fmla="*/ 169 w 858"/>
                <a:gd name="T53" fmla="*/ 296 h 676"/>
                <a:gd name="T54" fmla="*/ 169 w 858"/>
                <a:gd name="T55" fmla="*/ 317 h 676"/>
                <a:gd name="T56" fmla="*/ 230 w 858"/>
                <a:gd name="T57" fmla="*/ 317 h 676"/>
                <a:gd name="T58" fmla="*/ 230 w 858"/>
                <a:gd name="T59" fmla="*/ 296 h 676"/>
                <a:gd name="T60" fmla="*/ 330 w 858"/>
                <a:gd name="T61" fmla="*/ 292 h 676"/>
                <a:gd name="T62" fmla="*/ 330 w 858"/>
                <a:gd name="T63" fmla="*/ 259 h 676"/>
                <a:gd name="T64" fmla="*/ 351 w 858"/>
                <a:gd name="T65" fmla="*/ 253 h 676"/>
                <a:gd name="T66" fmla="*/ 369 w 858"/>
                <a:gd name="T67" fmla="*/ 242 h 676"/>
                <a:gd name="T68" fmla="*/ 383 w 858"/>
                <a:gd name="T69" fmla="*/ 226 h 676"/>
                <a:gd name="T70" fmla="*/ 394 w 858"/>
                <a:gd name="T71" fmla="*/ 207 h 676"/>
                <a:gd name="T72" fmla="*/ 399 w 858"/>
                <a:gd name="T73" fmla="*/ 185 h 676"/>
                <a:gd name="T74" fmla="*/ 398 w 858"/>
                <a:gd name="T75" fmla="*/ 161 h 676"/>
                <a:gd name="T76" fmla="*/ 391 w 858"/>
                <a:gd name="T77" fmla="*/ 138 h 676"/>
                <a:gd name="T78" fmla="*/ 376 w 858"/>
                <a:gd name="T79" fmla="*/ 118 h 676"/>
                <a:gd name="T80" fmla="*/ 359 w 858"/>
                <a:gd name="T81" fmla="*/ 104 h 676"/>
                <a:gd name="T82" fmla="*/ 336 w 858"/>
                <a:gd name="T83" fmla="*/ 94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Freeform 6"/>
            <p:cNvSpPr>
              <a:spLocks noChangeArrowheads="1"/>
            </p:cNvSpPr>
            <p:nvPr/>
          </p:nvSpPr>
          <p:spPr bwMode="auto">
            <a:xfrm>
              <a:off x="111" y="65"/>
              <a:ext cx="663" cy="512"/>
            </a:xfrm>
            <a:custGeom>
              <a:avLst/>
              <a:gdLst>
                <a:gd name="T0" fmla="*/ 258 w 802"/>
                <a:gd name="T1" fmla="*/ 91 h 621"/>
                <a:gd name="T2" fmla="*/ 250 w 802"/>
                <a:gd name="T3" fmla="*/ 72 h 621"/>
                <a:gd name="T4" fmla="*/ 239 w 802"/>
                <a:gd name="T5" fmla="*/ 56 h 621"/>
                <a:gd name="T6" fmla="*/ 222 w 802"/>
                <a:gd name="T7" fmla="*/ 45 h 621"/>
                <a:gd name="T8" fmla="*/ 203 w 802"/>
                <a:gd name="T9" fmla="*/ 37 h 621"/>
                <a:gd name="T10" fmla="*/ 165 w 802"/>
                <a:gd name="T11" fmla="*/ 38 h 621"/>
                <a:gd name="T12" fmla="*/ 147 w 802"/>
                <a:gd name="T13" fmla="*/ 47 h 621"/>
                <a:gd name="T14" fmla="*/ 132 w 802"/>
                <a:gd name="T15" fmla="*/ 60 h 621"/>
                <a:gd name="T16" fmla="*/ 122 w 802"/>
                <a:gd name="T17" fmla="*/ 77 h 621"/>
                <a:gd name="T18" fmla="*/ 73 w 802"/>
                <a:gd name="T19" fmla="*/ 91 h 621"/>
                <a:gd name="T20" fmla="*/ 63 w 802"/>
                <a:gd name="T21" fmla="*/ 91 h 621"/>
                <a:gd name="T22" fmla="*/ 36 w 802"/>
                <a:gd name="T23" fmla="*/ 100 h 621"/>
                <a:gd name="T24" fmla="*/ 16 w 802"/>
                <a:gd name="T25" fmla="*/ 117 h 621"/>
                <a:gd name="T26" fmla="*/ 2 w 802"/>
                <a:gd name="T27" fmla="*/ 140 h 621"/>
                <a:gd name="T28" fmla="*/ 2 w 802"/>
                <a:gd name="T29" fmla="*/ 167 h 621"/>
                <a:gd name="T30" fmla="*/ 7 w 802"/>
                <a:gd name="T31" fmla="*/ 190 h 621"/>
                <a:gd name="T32" fmla="*/ 21 w 802"/>
                <a:gd name="T33" fmla="*/ 209 h 621"/>
                <a:gd name="T34" fmla="*/ 41 w 802"/>
                <a:gd name="T35" fmla="*/ 223 h 621"/>
                <a:gd name="T36" fmla="*/ 58 w 802"/>
                <a:gd name="T37" fmla="*/ 200 h 621"/>
                <a:gd name="T38" fmla="*/ 37 w 802"/>
                <a:gd name="T39" fmla="*/ 186 h 621"/>
                <a:gd name="T40" fmla="*/ 28 w 802"/>
                <a:gd name="T41" fmla="*/ 161 h 621"/>
                <a:gd name="T42" fmla="*/ 31 w 802"/>
                <a:gd name="T43" fmla="*/ 144 h 621"/>
                <a:gd name="T44" fmla="*/ 41 w 802"/>
                <a:gd name="T45" fmla="*/ 131 h 621"/>
                <a:gd name="T46" fmla="*/ 54 w 802"/>
                <a:gd name="T47" fmla="*/ 122 h 621"/>
                <a:gd name="T48" fmla="*/ 70 w 802"/>
                <a:gd name="T49" fmla="*/ 120 h 621"/>
                <a:gd name="T50" fmla="*/ 101 w 802"/>
                <a:gd name="T51" fmla="*/ 265 h 621"/>
                <a:gd name="T52" fmla="*/ 144 w 802"/>
                <a:gd name="T53" fmla="*/ 265 h 621"/>
                <a:gd name="T54" fmla="*/ 163 w 802"/>
                <a:gd name="T55" fmla="*/ 172 h 621"/>
                <a:gd name="T56" fmla="*/ 203 w 802"/>
                <a:gd name="T57" fmla="*/ 175 h 621"/>
                <a:gd name="T58" fmla="*/ 233 w 802"/>
                <a:gd name="T59" fmla="*/ 161 h 621"/>
                <a:gd name="T60" fmla="*/ 303 w 802"/>
                <a:gd name="T61" fmla="*/ 120 h 621"/>
                <a:gd name="T62" fmla="*/ 314 w 802"/>
                <a:gd name="T63" fmla="*/ 120 h 621"/>
                <a:gd name="T64" fmla="*/ 329 w 802"/>
                <a:gd name="T65" fmla="*/ 127 h 621"/>
                <a:gd name="T66" fmla="*/ 340 w 802"/>
                <a:gd name="T67" fmla="*/ 138 h 621"/>
                <a:gd name="T68" fmla="*/ 345 w 802"/>
                <a:gd name="T69" fmla="*/ 152 h 621"/>
                <a:gd name="T70" fmla="*/ 345 w 802"/>
                <a:gd name="T71" fmla="*/ 168 h 621"/>
                <a:gd name="T72" fmla="*/ 339 w 802"/>
                <a:gd name="T73" fmla="*/ 184 h 621"/>
                <a:gd name="T74" fmla="*/ 327 w 802"/>
                <a:gd name="T75" fmla="*/ 195 h 621"/>
                <a:gd name="T76" fmla="*/ 313 w 802"/>
                <a:gd name="T77" fmla="*/ 201 h 621"/>
                <a:gd name="T78" fmla="*/ 274 w 802"/>
                <a:gd name="T79" fmla="*/ 203 h 621"/>
                <a:gd name="T80" fmla="*/ 312 w 802"/>
                <a:gd name="T81" fmla="*/ 230 h 621"/>
                <a:gd name="T82" fmla="*/ 337 w 802"/>
                <a:gd name="T83" fmla="*/ 222 h 621"/>
                <a:gd name="T84" fmla="*/ 359 w 802"/>
                <a:gd name="T85" fmla="*/ 204 h 621"/>
                <a:gd name="T86" fmla="*/ 372 w 802"/>
                <a:gd name="T87" fmla="*/ 181 h 621"/>
                <a:gd name="T88" fmla="*/ 374 w 802"/>
                <a:gd name="T89" fmla="*/ 154 h 621"/>
                <a:gd name="T90" fmla="*/ 367 w 802"/>
                <a:gd name="T91" fmla="*/ 128 h 621"/>
                <a:gd name="T92" fmla="*/ 351 w 802"/>
                <a:gd name="T93" fmla="*/ 107 h 621"/>
                <a:gd name="T94" fmla="*/ 327 w 802"/>
                <a:gd name="T95" fmla="*/ 95 h 621"/>
                <a:gd name="T96" fmla="*/ 170 w 802"/>
                <a:gd name="T97" fmla="*/ 144 h 621"/>
                <a:gd name="T98" fmla="*/ 155 w 802"/>
                <a:gd name="T99" fmla="*/ 134 h 621"/>
                <a:gd name="T100" fmla="*/ 147 w 802"/>
                <a:gd name="T101" fmla="*/ 120 h 621"/>
                <a:gd name="T102" fmla="*/ 150 w 802"/>
                <a:gd name="T103" fmla="*/ 87 h 621"/>
                <a:gd name="T104" fmla="*/ 160 w 802"/>
                <a:gd name="T105" fmla="*/ 74 h 621"/>
                <a:gd name="T106" fmla="*/ 170 w 802"/>
                <a:gd name="T107" fmla="*/ 144 h 621"/>
                <a:gd name="T108" fmla="*/ 214 w 802"/>
                <a:gd name="T109" fmla="*/ 73 h 621"/>
                <a:gd name="T110" fmla="*/ 228 w 802"/>
                <a:gd name="T111" fmla="*/ 94 h 621"/>
                <a:gd name="T112" fmla="*/ 228 w 802"/>
                <a:gd name="T113" fmla="*/ 118 h 621"/>
                <a:gd name="T114" fmla="*/ 214 w 802"/>
                <a:gd name="T115" fmla="*/ 139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Freeform 7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9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6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1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Freeform 8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9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6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1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Freeform 9"/>
            <p:cNvSpPr>
              <a:spLocks noChangeArrowheads="1"/>
            </p:cNvSpPr>
            <p:nvPr/>
          </p:nvSpPr>
          <p:spPr bwMode="auto">
            <a:xfrm>
              <a:off x="583" y="591"/>
              <a:ext cx="231" cy="107"/>
            </a:xfrm>
            <a:custGeom>
              <a:avLst/>
              <a:gdLst>
                <a:gd name="T0" fmla="*/ 129 w 280"/>
                <a:gd name="T1" fmla="*/ 45 h 128"/>
                <a:gd name="T2" fmla="*/ 123 w 280"/>
                <a:gd name="T3" fmla="*/ 43 h 128"/>
                <a:gd name="T4" fmla="*/ 118 w 280"/>
                <a:gd name="T5" fmla="*/ 42 h 128"/>
                <a:gd name="T6" fmla="*/ 112 w 280"/>
                <a:gd name="T7" fmla="*/ 41 h 128"/>
                <a:gd name="T8" fmla="*/ 104 w 280"/>
                <a:gd name="T9" fmla="*/ 42 h 128"/>
                <a:gd name="T10" fmla="*/ 82 w 280"/>
                <a:gd name="T11" fmla="*/ 48 h 128"/>
                <a:gd name="T12" fmla="*/ 42 w 280"/>
                <a:gd name="T13" fmla="*/ 57 h 128"/>
                <a:gd name="T14" fmla="*/ 22 w 280"/>
                <a:gd name="T15" fmla="*/ 62 h 128"/>
                <a:gd name="T16" fmla="*/ 15 w 280"/>
                <a:gd name="T17" fmla="*/ 62 h 128"/>
                <a:gd name="T18" fmla="*/ 8 w 280"/>
                <a:gd name="T19" fmla="*/ 62 h 128"/>
                <a:gd name="T20" fmla="*/ 2 w 280"/>
                <a:gd name="T21" fmla="*/ 59 h 128"/>
                <a:gd name="T22" fmla="*/ 1 w 280"/>
                <a:gd name="T23" fmla="*/ 58 h 128"/>
                <a:gd name="T24" fmla="*/ 1 w 280"/>
                <a:gd name="T25" fmla="*/ 53 h 128"/>
                <a:gd name="T26" fmla="*/ 1 w 280"/>
                <a:gd name="T27" fmla="*/ 48 h 128"/>
                <a:gd name="T28" fmla="*/ 1 w 280"/>
                <a:gd name="T29" fmla="*/ 41 h 128"/>
                <a:gd name="T30" fmla="*/ 1 w 280"/>
                <a:gd name="T31" fmla="*/ 34 h 128"/>
                <a:gd name="T32" fmla="*/ 1 w 280"/>
                <a:gd name="T33" fmla="*/ 28 h 128"/>
                <a:gd name="T34" fmla="*/ 0 w 280"/>
                <a:gd name="T35" fmla="*/ 23 h 128"/>
                <a:gd name="T36" fmla="*/ 0 w 280"/>
                <a:gd name="T37" fmla="*/ 16 h 128"/>
                <a:gd name="T38" fmla="*/ 0 w 280"/>
                <a:gd name="T39" fmla="*/ 9 h 128"/>
                <a:gd name="T40" fmla="*/ 2 w 280"/>
                <a:gd name="T41" fmla="*/ 11 h 128"/>
                <a:gd name="T42" fmla="*/ 8 w 280"/>
                <a:gd name="T43" fmla="*/ 16 h 128"/>
                <a:gd name="T44" fmla="*/ 15 w 280"/>
                <a:gd name="T45" fmla="*/ 19 h 128"/>
                <a:gd name="T46" fmla="*/ 22 w 280"/>
                <a:gd name="T47" fmla="*/ 20 h 128"/>
                <a:gd name="T48" fmla="*/ 27 w 280"/>
                <a:gd name="T49" fmla="*/ 19 h 128"/>
                <a:gd name="T50" fmla="*/ 47 w 280"/>
                <a:gd name="T51" fmla="*/ 14 h 128"/>
                <a:gd name="T52" fmla="*/ 85 w 280"/>
                <a:gd name="T53" fmla="*/ 6 h 128"/>
                <a:gd name="T54" fmla="*/ 106 w 280"/>
                <a:gd name="T55" fmla="*/ 1 h 128"/>
                <a:gd name="T56" fmla="*/ 113 w 280"/>
                <a:gd name="T57" fmla="*/ 1 h 128"/>
                <a:gd name="T58" fmla="*/ 120 w 280"/>
                <a:gd name="T59" fmla="*/ 3 h 128"/>
                <a:gd name="T60" fmla="*/ 123 w 280"/>
                <a:gd name="T61" fmla="*/ 3 h 128"/>
                <a:gd name="T62" fmla="*/ 129 w 280"/>
                <a:gd name="T63" fmla="*/ 6 h 128"/>
                <a:gd name="T64" fmla="*/ 130 w 280"/>
                <a:gd name="T65" fmla="*/ 7 h 128"/>
                <a:gd name="T66" fmla="*/ 130 w 280"/>
                <a:gd name="T67" fmla="*/ 13 h 128"/>
                <a:gd name="T68" fmla="*/ 130 w 280"/>
                <a:gd name="T69" fmla="*/ 22 h 128"/>
                <a:gd name="T70" fmla="*/ 130 w 280"/>
                <a:gd name="T71" fmla="*/ 31 h 128"/>
                <a:gd name="T72" fmla="*/ 130 w 280"/>
                <a:gd name="T73" fmla="*/ 39 h 128"/>
                <a:gd name="T74" fmla="*/ 130 w 280"/>
                <a:gd name="T75" fmla="*/ 45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Freeform 10"/>
            <p:cNvSpPr>
              <a:spLocks noChangeArrowheads="1"/>
            </p:cNvSpPr>
            <p:nvPr/>
          </p:nvSpPr>
          <p:spPr bwMode="auto">
            <a:xfrm>
              <a:off x="583" y="591"/>
              <a:ext cx="231" cy="107"/>
            </a:xfrm>
            <a:custGeom>
              <a:avLst/>
              <a:gdLst>
                <a:gd name="T0" fmla="*/ 129 w 280"/>
                <a:gd name="T1" fmla="*/ 45 h 128"/>
                <a:gd name="T2" fmla="*/ 123 w 280"/>
                <a:gd name="T3" fmla="*/ 43 h 128"/>
                <a:gd name="T4" fmla="*/ 118 w 280"/>
                <a:gd name="T5" fmla="*/ 42 h 128"/>
                <a:gd name="T6" fmla="*/ 112 w 280"/>
                <a:gd name="T7" fmla="*/ 41 h 128"/>
                <a:gd name="T8" fmla="*/ 104 w 280"/>
                <a:gd name="T9" fmla="*/ 42 h 128"/>
                <a:gd name="T10" fmla="*/ 82 w 280"/>
                <a:gd name="T11" fmla="*/ 48 h 128"/>
                <a:gd name="T12" fmla="*/ 42 w 280"/>
                <a:gd name="T13" fmla="*/ 57 h 128"/>
                <a:gd name="T14" fmla="*/ 22 w 280"/>
                <a:gd name="T15" fmla="*/ 62 h 128"/>
                <a:gd name="T16" fmla="*/ 15 w 280"/>
                <a:gd name="T17" fmla="*/ 62 h 128"/>
                <a:gd name="T18" fmla="*/ 8 w 280"/>
                <a:gd name="T19" fmla="*/ 62 h 128"/>
                <a:gd name="T20" fmla="*/ 2 w 280"/>
                <a:gd name="T21" fmla="*/ 59 h 128"/>
                <a:gd name="T22" fmla="*/ 1 w 280"/>
                <a:gd name="T23" fmla="*/ 58 h 128"/>
                <a:gd name="T24" fmla="*/ 1 w 280"/>
                <a:gd name="T25" fmla="*/ 53 h 128"/>
                <a:gd name="T26" fmla="*/ 1 w 280"/>
                <a:gd name="T27" fmla="*/ 48 h 128"/>
                <a:gd name="T28" fmla="*/ 1 w 280"/>
                <a:gd name="T29" fmla="*/ 41 h 128"/>
                <a:gd name="T30" fmla="*/ 1 w 280"/>
                <a:gd name="T31" fmla="*/ 34 h 128"/>
                <a:gd name="T32" fmla="*/ 1 w 280"/>
                <a:gd name="T33" fmla="*/ 28 h 128"/>
                <a:gd name="T34" fmla="*/ 0 w 280"/>
                <a:gd name="T35" fmla="*/ 23 h 128"/>
                <a:gd name="T36" fmla="*/ 0 w 280"/>
                <a:gd name="T37" fmla="*/ 16 h 128"/>
                <a:gd name="T38" fmla="*/ 0 w 280"/>
                <a:gd name="T39" fmla="*/ 9 h 128"/>
                <a:gd name="T40" fmla="*/ 2 w 280"/>
                <a:gd name="T41" fmla="*/ 11 h 128"/>
                <a:gd name="T42" fmla="*/ 8 w 280"/>
                <a:gd name="T43" fmla="*/ 16 h 128"/>
                <a:gd name="T44" fmla="*/ 15 w 280"/>
                <a:gd name="T45" fmla="*/ 19 h 128"/>
                <a:gd name="T46" fmla="*/ 22 w 280"/>
                <a:gd name="T47" fmla="*/ 20 h 128"/>
                <a:gd name="T48" fmla="*/ 27 w 280"/>
                <a:gd name="T49" fmla="*/ 19 h 128"/>
                <a:gd name="T50" fmla="*/ 47 w 280"/>
                <a:gd name="T51" fmla="*/ 14 h 128"/>
                <a:gd name="T52" fmla="*/ 85 w 280"/>
                <a:gd name="T53" fmla="*/ 6 h 128"/>
                <a:gd name="T54" fmla="*/ 106 w 280"/>
                <a:gd name="T55" fmla="*/ 1 h 128"/>
                <a:gd name="T56" fmla="*/ 113 w 280"/>
                <a:gd name="T57" fmla="*/ 1 h 128"/>
                <a:gd name="T58" fmla="*/ 120 w 280"/>
                <a:gd name="T59" fmla="*/ 3 h 128"/>
                <a:gd name="T60" fmla="*/ 123 w 280"/>
                <a:gd name="T61" fmla="*/ 3 h 128"/>
                <a:gd name="T62" fmla="*/ 129 w 280"/>
                <a:gd name="T63" fmla="*/ 6 h 128"/>
                <a:gd name="T64" fmla="*/ 130 w 280"/>
                <a:gd name="T65" fmla="*/ 7 h 128"/>
                <a:gd name="T66" fmla="*/ 130 w 280"/>
                <a:gd name="T67" fmla="*/ 13 h 128"/>
                <a:gd name="T68" fmla="*/ 130 w 280"/>
                <a:gd name="T69" fmla="*/ 22 h 128"/>
                <a:gd name="T70" fmla="*/ 130 w 280"/>
                <a:gd name="T71" fmla="*/ 31 h 128"/>
                <a:gd name="T72" fmla="*/ 130 w 280"/>
                <a:gd name="T73" fmla="*/ 39 h 128"/>
                <a:gd name="T74" fmla="*/ 130 w 280"/>
                <a:gd name="T75" fmla="*/ 45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Freeform 11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5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17 h 130"/>
                <a:gd name="T64" fmla="*/ 129 w 279"/>
                <a:gd name="T65" fmla="*/ 22 h 130"/>
                <a:gd name="T66" fmla="*/ 129 w 279"/>
                <a:gd name="T67" fmla="*/ 29 h 130"/>
                <a:gd name="T68" fmla="*/ 129 w 279"/>
                <a:gd name="T69" fmla="*/ 37 h 130"/>
                <a:gd name="T70" fmla="*/ 129 w 279"/>
                <a:gd name="T71" fmla="*/ 4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Freeform 12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5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17 h 130"/>
                <a:gd name="T64" fmla="*/ 129 w 279"/>
                <a:gd name="T65" fmla="*/ 22 h 130"/>
                <a:gd name="T66" fmla="*/ 129 w 279"/>
                <a:gd name="T67" fmla="*/ 29 h 130"/>
                <a:gd name="T68" fmla="*/ 129 w 279"/>
                <a:gd name="T69" fmla="*/ 37 h 130"/>
                <a:gd name="T70" fmla="*/ 129 w 279"/>
                <a:gd name="T71" fmla="*/ 4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Freeform 13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7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5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0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Freeform 14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7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5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0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Freeform 15"/>
            <p:cNvSpPr>
              <a:spLocks noChangeArrowheads="1"/>
            </p:cNvSpPr>
            <p:nvPr/>
          </p:nvSpPr>
          <p:spPr bwMode="auto">
            <a:xfrm>
              <a:off x="583" y="593"/>
              <a:ext cx="231" cy="106"/>
            </a:xfrm>
            <a:custGeom>
              <a:avLst/>
              <a:gdLst>
                <a:gd name="T0" fmla="*/ 129 w 280"/>
                <a:gd name="T1" fmla="*/ 44 h 127"/>
                <a:gd name="T2" fmla="*/ 123 w 280"/>
                <a:gd name="T3" fmla="*/ 43 h 127"/>
                <a:gd name="T4" fmla="*/ 118 w 280"/>
                <a:gd name="T5" fmla="*/ 41 h 127"/>
                <a:gd name="T6" fmla="*/ 112 w 280"/>
                <a:gd name="T7" fmla="*/ 40 h 127"/>
                <a:gd name="T8" fmla="*/ 104 w 280"/>
                <a:gd name="T9" fmla="*/ 41 h 127"/>
                <a:gd name="T10" fmla="*/ 82 w 280"/>
                <a:gd name="T11" fmla="*/ 47 h 127"/>
                <a:gd name="T12" fmla="*/ 42 w 280"/>
                <a:gd name="T13" fmla="*/ 56 h 127"/>
                <a:gd name="T14" fmla="*/ 22 w 280"/>
                <a:gd name="T15" fmla="*/ 61 h 127"/>
                <a:gd name="T16" fmla="*/ 15 w 280"/>
                <a:gd name="T17" fmla="*/ 61 h 127"/>
                <a:gd name="T18" fmla="*/ 8 w 280"/>
                <a:gd name="T19" fmla="*/ 61 h 127"/>
                <a:gd name="T20" fmla="*/ 2 w 280"/>
                <a:gd name="T21" fmla="*/ 58 h 127"/>
                <a:gd name="T22" fmla="*/ 1 w 280"/>
                <a:gd name="T23" fmla="*/ 56 h 127"/>
                <a:gd name="T24" fmla="*/ 1 w 280"/>
                <a:gd name="T25" fmla="*/ 50 h 127"/>
                <a:gd name="T26" fmla="*/ 1 w 280"/>
                <a:gd name="T27" fmla="*/ 41 h 127"/>
                <a:gd name="T28" fmla="*/ 1 w 280"/>
                <a:gd name="T29" fmla="*/ 33 h 127"/>
                <a:gd name="T30" fmla="*/ 1 w 280"/>
                <a:gd name="T31" fmla="*/ 28 h 127"/>
                <a:gd name="T32" fmla="*/ 1 w 280"/>
                <a:gd name="T33" fmla="*/ 23 h 127"/>
                <a:gd name="T34" fmla="*/ 0 w 280"/>
                <a:gd name="T35" fmla="*/ 15 h 127"/>
                <a:gd name="T36" fmla="*/ 0 w 280"/>
                <a:gd name="T37" fmla="*/ 9 h 127"/>
                <a:gd name="T38" fmla="*/ 2 w 280"/>
                <a:gd name="T39" fmla="*/ 10 h 127"/>
                <a:gd name="T40" fmla="*/ 8 w 280"/>
                <a:gd name="T41" fmla="*/ 16 h 127"/>
                <a:gd name="T42" fmla="*/ 15 w 280"/>
                <a:gd name="T43" fmla="*/ 19 h 127"/>
                <a:gd name="T44" fmla="*/ 22 w 280"/>
                <a:gd name="T45" fmla="*/ 19 h 127"/>
                <a:gd name="T46" fmla="*/ 27 w 280"/>
                <a:gd name="T47" fmla="*/ 19 h 127"/>
                <a:gd name="T48" fmla="*/ 47 w 280"/>
                <a:gd name="T49" fmla="*/ 13 h 127"/>
                <a:gd name="T50" fmla="*/ 85 w 280"/>
                <a:gd name="T51" fmla="*/ 5 h 127"/>
                <a:gd name="T52" fmla="*/ 106 w 280"/>
                <a:gd name="T53" fmla="*/ 0 h 127"/>
                <a:gd name="T54" fmla="*/ 113 w 280"/>
                <a:gd name="T55" fmla="*/ 0 h 127"/>
                <a:gd name="T56" fmla="*/ 120 w 280"/>
                <a:gd name="T57" fmla="*/ 2 h 127"/>
                <a:gd name="T58" fmla="*/ 123 w 280"/>
                <a:gd name="T59" fmla="*/ 3 h 127"/>
                <a:gd name="T60" fmla="*/ 129 w 280"/>
                <a:gd name="T61" fmla="*/ 5 h 127"/>
                <a:gd name="T62" fmla="*/ 130 w 280"/>
                <a:gd name="T63" fmla="*/ 6 h 127"/>
                <a:gd name="T64" fmla="*/ 130 w 280"/>
                <a:gd name="T65" fmla="*/ 13 h 127"/>
                <a:gd name="T66" fmla="*/ 130 w 280"/>
                <a:gd name="T67" fmla="*/ 20 h 127"/>
                <a:gd name="T68" fmla="*/ 130 w 280"/>
                <a:gd name="T69" fmla="*/ 30 h 127"/>
                <a:gd name="T70" fmla="*/ 130 w 280"/>
                <a:gd name="T71" fmla="*/ 38 h 127"/>
                <a:gd name="T72" fmla="*/ 130 w 280"/>
                <a:gd name="T73" fmla="*/ 44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Freeform 16"/>
            <p:cNvSpPr>
              <a:spLocks noChangeArrowheads="1"/>
            </p:cNvSpPr>
            <p:nvPr/>
          </p:nvSpPr>
          <p:spPr bwMode="auto">
            <a:xfrm>
              <a:off x="583" y="593"/>
              <a:ext cx="231" cy="106"/>
            </a:xfrm>
            <a:custGeom>
              <a:avLst/>
              <a:gdLst>
                <a:gd name="T0" fmla="*/ 129 w 280"/>
                <a:gd name="T1" fmla="*/ 44 h 127"/>
                <a:gd name="T2" fmla="*/ 123 w 280"/>
                <a:gd name="T3" fmla="*/ 43 h 127"/>
                <a:gd name="T4" fmla="*/ 118 w 280"/>
                <a:gd name="T5" fmla="*/ 41 h 127"/>
                <a:gd name="T6" fmla="*/ 112 w 280"/>
                <a:gd name="T7" fmla="*/ 40 h 127"/>
                <a:gd name="T8" fmla="*/ 104 w 280"/>
                <a:gd name="T9" fmla="*/ 41 h 127"/>
                <a:gd name="T10" fmla="*/ 82 w 280"/>
                <a:gd name="T11" fmla="*/ 47 h 127"/>
                <a:gd name="T12" fmla="*/ 42 w 280"/>
                <a:gd name="T13" fmla="*/ 56 h 127"/>
                <a:gd name="T14" fmla="*/ 22 w 280"/>
                <a:gd name="T15" fmla="*/ 61 h 127"/>
                <a:gd name="T16" fmla="*/ 15 w 280"/>
                <a:gd name="T17" fmla="*/ 61 h 127"/>
                <a:gd name="T18" fmla="*/ 8 w 280"/>
                <a:gd name="T19" fmla="*/ 61 h 127"/>
                <a:gd name="T20" fmla="*/ 2 w 280"/>
                <a:gd name="T21" fmla="*/ 58 h 127"/>
                <a:gd name="T22" fmla="*/ 1 w 280"/>
                <a:gd name="T23" fmla="*/ 56 h 127"/>
                <a:gd name="T24" fmla="*/ 1 w 280"/>
                <a:gd name="T25" fmla="*/ 50 h 127"/>
                <a:gd name="T26" fmla="*/ 1 w 280"/>
                <a:gd name="T27" fmla="*/ 41 h 127"/>
                <a:gd name="T28" fmla="*/ 1 w 280"/>
                <a:gd name="T29" fmla="*/ 33 h 127"/>
                <a:gd name="T30" fmla="*/ 1 w 280"/>
                <a:gd name="T31" fmla="*/ 28 h 127"/>
                <a:gd name="T32" fmla="*/ 1 w 280"/>
                <a:gd name="T33" fmla="*/ 23 h 127"/>
                <a:gd name="T34" fmla="*/ 0 w 280"/>
                <a:gd name="T35" fmla="*/ 15 h 127"/>
                <a:gd name="T36" fmla="*/ 0 w 280"/>
                <a:gd name="T37" fmla="*/ 9 h 127"/>
                <a:gd name="T38" fmla="*/ 2 w 280"/>
                <a:gd name="T39" fmla="*/ 10 h 127"/>
                <a:gd name="T40" fmla="*/ 8 w 280"/>
                <a:gd name="T41" fmla="*/ 16 h 127"/>
                <a:gd name="T42" fmla="*/ 15 w 280"/>
                <a:gd name="T43" fmla="*/ 19 h 127"/>
                <a:gd name="T44" fmla="*/ 22 w 280"/>
                <a:gd name="T45" fmla="*/ 19 h 127"/>
                <a:gd name="T46" fmla="*/ 27 w 280"/>
                <a:gd name="T47" fmla="*/ 19 h 127"/>
                <a:gd name="T48" fmla="*/ 47 w 280"/>
                <a:gd name="T49" fmla="*/ 13 h 127"/>
                <a:gd name="T50" fmla="*/ 85 w 280"/>
                <a:gd name="T51" fmla="*/ 5 h 127"/>
                <a:gd name="T52" fmla="*/ 106 w 280"/>
                <a:gd name="T53" fmla="*/ 0 h 127"/>
                <a:gd name="T54" fmla="*/ 113 w 280"/>
                <a:gd name="T55" fmla="*/ 0 h 127"/>
                <a:gd name="T56" fmla="*/ 120 w 280"/>
                <a:gd name="T57" fmla="*/ 2 h 127"/>
                <a:gd name="T58" fmla="*/ 123 w 280"/>
                <a:gd name="T59" fmla="*/ 3 h 127"/>
                <a:gd name="T60" fmla="*/ 129 w 280"/>
                <a:gd name="T61" fmla="*/ 5 h 127"/>
                <a:gd name="T62" fmla="*/ 130 w 280"/>
                <a:gd name="T63" fmla="*/ 6 h 127"/>
                <a:gd name="T64" fmla="*/ 130 w 280"/>
                <a:gd name="T65" fmla="*/ 13 h 127"/>
                <a:gd name="T66" fmla="*/ 130 w 280"/>
                <a:gd name="T67" fmla="*/ 20 h 127"/>
                <a:gd name="T68" fmla="*/ 130 w 280"/>
                <a:gd name="T69" fmla="*/ 30 h 127"/>
                <a:gd name="T70" fmla="*/ 130 w 280"/>
                <a:gd name="T71" fmla="*/ 38 h 127"/>
                <a:gd name="T72" fmla="*/ 130 w 280"/>
                <a:gd name="T73" fmla="*/ 44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Freeform 17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4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20 h 130"/>
                <a:gd name="T64" fmla="*/ 129 w 279"/>
                <a:gd name="T65" fmla="*/ 29 h 130"/>
                <a:gd name="T66" fmla="*/ 129 w 279"/>
                <a:gd name="T67" fmla="*/ 36 h 130"/>
                <a:gd name="T68" fmla="*/ 129 w 279"/>
                <a:gd name="T69" fmla="*/ 42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Freeform 18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4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20 h 130"/>
                <a:gd name="T64" fmla="*/ 129 w 279"/>
                <a:gd name="T65" fmla="*/ 29 h 130"/>
                <a:gd name="T66" fmla="*/ 129 w 279"/>
                <a:gd name="T67" fmla="*/ 36 h 130"/>
                <a:gd name="T68" fmla="*/ 129 w 279"/>
                <a:gd name="T69" fmla="*/ 42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Freeform 19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6 w 633"/>
                <a:gd name="T1" fmla="*/ 45 h 204"/>
                <a:gd name="T2" fmla="*/ 291 w 633"/>
                <a:gd name="T3" fmla="*/ 41 h 204"/>
                <a:gd name="T4" fmla="*/ 282 w 633"/>
                <a:gd name="T5" fmla="*/ 41 h 204"/>
                <a:gd name="T6" fmla="*/ 257 w 633"/>
                <a:gd name="T7" fmla="*/ 46 h 204"/>
                <a:gd name="T8" fmla="*/ 193 w 633"/>
                <a:gd name="T9" fmla="*/ 59 h 204"/>
                <a:gd name="T10" fmla="*/ 120 w 633"/>
                <a:gd name="T11" fmla="*/ 75 h 204"/>
                <a:gd name="T12" fmla="*/ 54 w 633"/>
                <a:gd name="T13" fmla="*/ 89 h 204"/>
                <a:gd name="T14" fmla="*/ 24 w 633"/>
                <a:gd name="T15" fmla="*/ 95 h 204"/>
                <a:gd name="T16" fmla="*/ 18 w 633"/>
                <a:gd name="T17" fmla="*/ 96 h 204"/>
                <a:gd name="T18" fmla="*/ 12 w 633"/>
                <a:gd name="T19" fmla="*/ 95 h 204"/>
                <a:gd name="T20" fmla="*/ 5 w 633"/>
                <a:gd name="T21" fmla="*/ 94 h 204"/>
                <a:gd name="T22" fmla="*/ 1 w 633"/>
                <a:gd name="T23" fmla="*/ 92 h 204"/>
                <a:gd name="T24" fmla="*/ 0 w 633"/>
                <a:gd name="T25" fmla="*/ 89 h 204"/>
                <a:gd name="T26" fmla="*/ 0 w 633"/>
                <a:gd name="T27" fmla="*/ 78 h 204"/>
                <a:gd name="T28" fmla="*/ 0 w 633"/>
                <a:gd name="T29" fmla="*/ 70 h 204"/>
                <a:gd name="T30" fmla="*/ 0 w 633"/>
                <a:gd name="T31" fmla="*/ 65 h 204"/>
                <a:gd name="T32" fmla="*/ 0 w 633"/>
                <a:gd name="T33" fmla="*/ 57 h 204"/>
                <a:gd name="T34" fmla="*/ 0 w 633"/>
                <a:gd name="T35" fmla="*/ 51 h 204"/>
                <a:gd name="T36" fmla="*/ 1 w 633"/>
                <a:gd name="T37" fmla="*/ 50 h 204"/>
                <a:gd name="T38" fmla="*/ 5 w 633"/>
                <a:gd name="T39" fmla="*/ 51 h 204"/>
                <a:gd name="T40" fmla="*/ 10 w 633"/>
                <a:gd name="T41" fmla="*/ 53 h 204"/>
                <a:gd name="T42" fmla="*/ 17 w 633"/>
                <a:gd name="T43" fmla="*/ 54 h 204"/>
                <a:gd name="T44" fmla="*/ 25 w 633"/>
                <a:gd name="T45" fmla="*/ 54 h 204"/>
                <a:gd name="T46" fmla="*/ 34 w 633"/>
                <a:gd name="T47" fmla="*/ 51 h 204"/>
                <a:gd name="T48" fmla="*/ 70 w 633"/>
                <a:gd name="T49" fmla="*/ 44 h 204"/>
                <a:gd name="T50" fmla="*/ 146 w 633"/>
                <a:gd name="T51" fmla="*/ 28 h 204"/>
                <a:gd name="T52" fmla="*/ 219 w 633"/>
                <a:gd name="T53" fmla="*/ 12 h 204"/>
                <a:gd name="T54" fmla="*/ 268 w 633"/>
                <a:gd name="T55" fmla="*/ 2 h 204"/>
                <a:gd name="T56" fmla="*/ 276 w 633"/>
                <a:gd name="T57" fmla="*/ 1 h 204"/>
                <a:gd name="T58" fmla="*/ 282 w 633"/>
                <a:gd name="T59" fmla="*/ 0 h 204"/>
                <a:gd name="T60" fmla="*/ 291 w 633"/>
                <a:gd name="T61" fmla="*/ 2 h 204"/>
                <a:gd name="T62" fmla="*/ 296 w 633"/>
                <a:gd name="T63" fmla="*/ 8 h 204"/>
                <a:gd name="T64" fmla="*/ 297 w 633"/>
                <a:gd name="T65" fmla="*/ 10 h 204"/>
                <a:gd name="T66" fmla="*/ 297 w 633"/>
                <a:gd name="T67" fmla="*/ 15 h 204"/>
                <a:gd name="T68" fmla="*/ 297 w 633"/>
                <a:gd name="T69" fmla="*/ 20 h 204"/>
                <a:gd name="T70" fmla="*/ 297 w 633"/>
                <a:gd name="T71" fmla="*/ 23 h 204"/>
                <a:gd name="T72" fmla="*/ 296 w 633"/>
                <a:gd name="T73" fmla="*/ 28 h 204"/>
                <a:gd name="T74" fmla="*/ 296 w 633"/>
                <a:gd name="T75" fmla="*/ 32 h 204"/>
                <a:gd name="T76" fmla="*/ 296 w 633"/>
                <a:gd name="T77" fmla="*/ 39 h 204"/>
                <a:gd name="T78" fmla="*/ 296 w 633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Freeform 20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6 w 633"/>
                <a:gd name="T1" fmla="*/ 45 h 204"/>
                <a:gd name="T2" fmla="*/ 291 w 633"/>
                <a:gd name="T3" fmla="*/ 41 h 204"/>
                <a:gd name="T4" fmla="*/ 282 w 633"/>
                <a:gd name="T5" fmla="*/ 41 h 204"/>
                <a:gd name="T6" fmla="*/ 257 w 633"/>
                <a:gd name="T7" fmla="*/ 46 h 204"/>
                <a:gd name="T8" fmla="*/ 193 w 633"/>
                <a:gd name="T9" fmla="*/ 59 h 204"/>
                <a:gd name="T10" fmla="*/ 120 w 633"/>
                <a:gd name="T11" fmla="*/ 75 h 204"/>
                <a:gd name="T12" fmla="*/ 54 w 633"/>
                <a:gd name="T13" fmla="*/ 89 h 204"/>
                <a:gd name="T14" fmla="*/ 24 w 633"/>
                <a:gd name="T15" fmla="*/ 95 h 204"/>
                <a:gd name="T16" fmla="*/ 18 w 633"/>
                <a:gd name="T17" fmla="*/ 96 h 204"/>
                <a:gd name="T18" fmla="*/ 12 w 633"/>
                <a:gd name="T19" fmla="*/ 95 h 204"/>
                <a:gd name="T20" fmla="*/ 5 w 633"/>
                <a:gd name="T21" fmla="*/ 94 h 204"/>
                <a:gd name="T22" fmla="*/ 1 w 633"/>
                <a:gd name="T23" fmla="*/ 92 h 204"/>
                <a:gd name="T24" fmla="*/ 0 w 633"/>
                <a:gd name="T25" fmla="*/ 89 h 204"/>
                <a:gd name="T26" fmla="*/ 0 w 633"/>
                <a:gd name="T27" fmla="*/ 78 h 204"/>
                <a:gd name="T28" fmla="*/ 0 w 633"/>
                <a:gd name="T29" fmla="*/ 70 h 204"/>
                <a:gd name="T30" fmla="*/ 0 w 633"/>
                <a:gd name="T31" fmla="*/ 65 h 204"/>
                <a:gd name="T32" fmla="*/ 0 w 633"/>
                <a:gd name="T33" fmla="*/ 57 h 204"/>
                <a:gd name="T34" fmla="*/ 0 w 633"/>
                <a:gd name="T35" fmla="*/ 51 h 204"/>
                <a:gd name="T36" fmla="*/ 1 w 633"/>
                <a:gd name="T37" fmla="*/ 50 h 204"/>
                <a:gd name="T38" fmla="*/ 5 w 633"/>
                <a:gd name="T39" fmla="*/ 51 h 204"/>
                <a:gd name="T40" fmla="*/ 10 w 633"/>
                <a:gd name="T41" fmla="*/ 53 h 204"/>
                <a:gd name="T42" fmla="*/ 17 w 633"/>
                <a:gd name="T43" fmla="*/ 54 h 204"/>
                <a:gd name="T44" fmla="*/ 25 w 633"/>
                <a:gd name="T45" fmla="*/ 54 h 204"/>
                <a:gd name="T46" fmla="*/ 34 w 633"/>
                <a:gd name="T47" fmla="*/ 51 h 204"/>
                <a:gd name="T48" fmla="*/ 70 w 633"/>
                <a:gd name="T49" fmla="*/ 44 h 204"/>
                <a:gd name="T50" fmla="*/ 146 w 633"/>
                <a:gd name="T51" fmla="*/ 28 h 204"/>
                <a:gd name="T52" fmla="*/ 219 w 633"/>
                <a:gd name="T53" fmla="*/ 12 h 204"/>
                <a:gd name="T54" fmla="*/ 268 w 633"/>
                <a:gd name="T55" fmla="*/ 2 h 204"/>
                <a:gd name="T56" fmla="*/ 276 w 633"/>
                <a:gd name="T57" fmla="*/ 1 h 204"/>
                <a:gd name="T58" fmla="*/ 282 w 633"/>
                <a:gd name="T59" fmla="*/ 0 h 204"/>
                <a:gd name="T60" fmla="*/ 291 w 633"/>
                <a:gd name="T61" fmla="*/ 2 h 204"/>
                <a:gd name="T62" fmla="*/ 296 w 633"/>
                <a:gd name="T63" fmla="*/ 8 h 204"/>
                <a:gd name="T64" fmla="*/ 297 w 633"/>
                <a:gd name="T65" fmla="*/ 10 h 204"/>
                <a:gd name="T66" fmla="*/ 297 w 633"/>
                <a:gd name="T67" fmla="*/ 15 h 204"/>
                <a:gd name="T68" fmla="*/ 297 w 633"/>
                <a:gd name="T69" fmla="*/ 20 h 204"/>
                <a:gd name="T70" fmla="*/ 297 w 633"/>
                <a:gd name="T71" fmla="*/ 23 h 204"/>
                <a:gd name="T72" fmla="*/ 296 w 633"/>
                <a:gd name="T73" fmla="*/ 28 h 204"/>
                <a:gd name="T74" fmla="*/ 296 w 633"/>
                <a:gd name="T75" fmla="*/ 32 h 204"/>
                <a:gd name="T76" fmla="*/ 296 w 633"/>
                <a:gd name="T77" fmla="*/ 39 h 204"/>
                <a:gd name="T78" fmla="*/ 296 w 633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Freeform 21"/>
            <p:cNvSpPr>
              <a:spLocks noChangeArrowheads="1"/>
            </p:cNvSpPr>
            <p:nvPr/>
          </p:nvSpPr>
          <p:spPr bwMode="auto">
            <a:xfrm>
              <a:off x="149" y="521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8 h 207"/>
                <a:gd name="T16" fmla="*/ 25 w 632"/>
                <a:gd name="T17" fmla="*/ 93 h 207"/>
                <a:gd name="T18" fmla="*/ 17 w 632"/>
                <a:gd name="T19" fmla="*/ 94 h 207"/>
                <a:gd name="T20" fmla="*/ 12 w 632"/>
                <a:gd name="T21" fmla="*/ 94 h 207"/>
                <a:gd name="T22" fmla="*/ 6 w 632"/>
                <a:gd name="T23" fmla="*/ 93 h 207"/>
                <a:gd name="T24" fmla="*/ 1 w 632"/>
                <a:gd name="T25" fmla="*/ 90 h 207"/>
                <a:gd name="T26" fmla="*/ 0 w 632"/>
                <a:gd name="T27" fmla="*/ 90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67 h 207"/>
                <a:gd name="T34" fmla="*/ 0 w 632"/>
                <a:gd name="T35" fmla="*/ 62 h 207"/>
                <a:gd name="T36" fmla="*/ 0 w 632"/>
                <a:gd name="T37" fmla="*/ 56 h 207"/>
                <a:gd name="T38" fmla="*/ 0 w 632"/>
                <a:gd name="T39" fmla="*/ 51 h 207"/>
                <a:gd name="T40" fmla="*/ 1 w 632"/>
                <a:gd name="T41" fmla="*/ 50 h 207"/>
                <a:gd name="T42" fmla="*/ 5 w 632"/>
                <a:gd name="T43" fmla="*/ 52 h 207"/>
                <a:gd name="T44" fmla="*/ 12 w 632"/>
                <a:gd name="T45" fmla="*/ 54 h 207"/>
                <a:gd name="T46" fmla="*/ 17 w 632"/>
                <a:gd name="T47" fmla="*/ 54 h 207"/>
                <a:gd name="T48" fmla="*/ 24 w 632"/>
                <a:gd name="T49" fmla="*/ 54 h 207"/>
                <a:gd name="T50" fmla="*/ 53 w 632"/>
                <a:gd name="T51" fmla="*/ 47 h 207"/>
                <a:gd name="T52" fmla="*/ 119 w 632"/>
                <a:gd name="T53" fmla="*/ 34 h 207"/>
                <a:gd name="T54" fmla="*/ 192 w 632"/>
                <a:gd name="T55" fmla="*/ 19 h 207"/>
                <a:gd name="T56" fmla="*/ 254 w 632"/>
                <a:gd name="T57" fmla="*/ 6 h 207"/>
                <a:gd name="T58" fmla="*/ 280 w 632"/>
                <a:gd name="T59" fmla="*/ 1 h 207"/>
                <a:gd name="T60" fmla="*/ 287 w 632"/>
                <a:gd name="T61" fmla="*/ 2 h 207"/>
                <a:gd name="T62" fmla="*/ 293 w 632"/>
                <a:gd name="T63" fmla="*/ 4 h 207"/>
                <a:gd name="T64" fmla="*/ 294 w 632"/>
                <a:gd name="T65" fmla="*/ 7 h 207"/>
                <a:gd name="T66" fmla="*/ 294 w 632"/>
                <a:gd name="T67" fmla="*/ 15 h 207"/>
                <a:gd name="T68" fmla="*/ 294 w 632"/>
                <a:gd name="T69" fmla="*/ 20 h 207"/>
                <a:gd name="T70" fmla="*/ 294 w 632"/>
                <a:gd name="T71" fmla="*/ 25 h 207"/>
                <a:gd name="T72" fmla="*/ 294 w 632"/>
                <a:gd name="T73" fmla="*/ 32 h 207"/>
                <a:gd name="T74" fmla="*/ 294 w 632"/>
                <a:gd name="T75" fmla="*/ 39 h 207"/>
                <a:gd name="T76" fmla="*/ 294 w 632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" name="Freeform 22"/>
            <p:cNvSpPr>
              <a:spLocks noChangeArrowheads="1"/>
            </p:cNvSpPr>
            <p:nvPr/>
          </p:nvSpPr>
          <p:spPr bwMode="auto">
            <a:xfrm>
              <a:off x="149" y="521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8 h 207"/>
                <a:gd name="T16" fmla="*/ 25 w 632"/>
                <a:gd name="T17" fmla="*/ 93 h 207"/>
                <a:gd name="T18" fmla="*/ 17 w 632"/>
                <a:gd name="T19" fmla="*/ 94 h 207"/>
                <a:gd name="T20" fmla="*/ 12 w 632"/>
                <a:gd name="T21" fmla="*/ 94 h 207"/>
                <a:gd name="T22" fmla="*/ 6 w 632"/>
                <a:gd name="T23" fmla="*/ 93 h 207"/>
                <a:gd name="T24" fmla="*/ 1 w 632"/>
                <a:gd name="T25" fmla="*/ 90 h 207"/>
                <a:gd name="T26" fmla="*/ 0 w 632"/>
                <a:gd name="T27" fmla="*/ 90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67 h 207"/>
                <a:gd name="T34" fmla="*/ 0 w 632"/>
                <a:gd name="T35" fmla="*/ 62 h 207"/>
                <a:gd name="T36" fmla="*/ 0 w 632"/>
                <a:gd name="T37" fmla="*/ 56 h 207"/>
                <a:gd name="T38" fmla="*/ 0 w 632"/>
                <a:gd name="T39" fmla="*/ 51 h 207"/>
                <a:gd name="T40" fmla="*/ 1 w 632"/>
                <a:gd name="T41" fmla="*/ 50 h 207"/>
                <a:gd name="T42" fmla="*/ 5 w 632"/>
                <a:gd name="T43" fmla="*/ 52 h 207"/>
                <a:gd name="T44" fmla="*/ 12 w 632"/>
                <a:gd name="T45" fmla="*/ 54 h 207"/>
                <a:gd name="T46" fmla="*/ 17 w 632"/>
                <a:gd name="T47" fmla="*/ 54 h 207"/>
                <a:gd name="T48" fmla="*/ 24 w 632"/>
                <a:gd name="T49" fmla="*/ 54 h 207"/>
                <a:gd name="T50" fmla="*/ 53 w 632"/>
                <a:gd name="T51" fmla="*/ 47 h 207"/>
                <a:gd name="T52" fmla="*/ 119 w 632"/>
                <a:gd name="T53" fmla="*/ 34 h 207"/>
                <a:gd name="T54" fmla="*/ 192 w 632"/>
                <a:gd name="T55" fmla="*/ 19 h 207"/>
                <a:gd name="T56" fmla="*/ 254 w 632"/>
                <a:gd name="T57" fmla="*/ 6 h 207"/>
                <a:gd name="T58" fmla="*/ 280 w 632"/>
                <a:gd name="T59" fmla="*/ 1 h 207"/>
                <a:gd name="T60" fmla="*/ 287 w 632"/>
                <a:gd name="T61" fmla="*/ 2 h 207"/>
                <a:gd name="T62" fmla="*/ 293 w 632"/>
                <a:gd name="T63" fmla="*/ 4 h 207"/>
                <a:gd name="T64" fmla="*/ 294 w 632"/>
                <a:gd name="T65" fmla="*/ 7 h 207"/>
                <a:gd name="T66" fmla="*/ 294 w 632"/>
                <a:gd name="T67" fmla="*/ 15 h 207"/>
                <a:gd name="T68" fmla="*/ 294 w 632"/>
                <a:gd name="T69" fmla="*/ 20 h 207"/>
                <a:gd name="T70" fmla="*/ 294 w 632"/>
                <a:gd name="T71" fmla="*/ 25 h 207"/>
                <a:gd name="T72" fmla="*/ 294 w 632"/>
                <a:gd name="T73" fmla="*/ 32 h 207"/>
                <a:gd name="T74" fmla="*/ 294 w 632"/>
                <a:gd name="T75" fmla="*/ 39 h 207"/>
                <a:gd name="T76" fmla="*/ 294 w 632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Freeform 23"/>
            <p:cNvSpPr>
              <a:spLocks noChangeArrowheads="1"/>
            </p:cNvSpPr>
            <p:nvPr/>
          </p:nvSpPr>
          <p:spPr bwMode="auto">
            <a:xfrm>
              <a:off x="149" y="595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7 h 207"/>
                <a:gd name="T16" fmla="*/ 25 w 632"/>
                <a:gd name="T17" fmla="*/ 93 h 207"/>
                <a:gd name="T18" fmla="*/ 17 w 632"/>
                <a:gd name="T19" fmla="*/ 93 h 207"/>
                <a:gd name="T20" fmla="*/ 12 w 632"/>
                <a:gd name="T21" fmla="*/ 93 h 207"/>
                <a:gd name="T22" fmla="*/ 6 w 632"/>
                <a:gd name="T23" fmla="*/ 92 h 207"/>
                <a:gd name="T24" fmla="*/ 1 w 632"/>
                <a:gd name="T25" fmla="*/ 90 h 207"/>
                <a:gd name="T26" fmla="*/ 0 w 632"/>
                <a:gd name="T27" fmla="*/ 89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71 h 207"/>
                <a:gd name="T34" fmla="*/ 0 w 632"/>
                <a:gd name="T35" fmla="*/ 67 h 207"/>
                <a:gd name="T36" fmla="*/ 0 w 632"/>
                <a:gd name="T37" fmla="*/ 62 h 207"/>
                <a:gd name="T38" fmla="*/ 0 w 632"/>
                <a:gd name="T39" fmla="*/ 57 h 207"/>
                <a:gd name="T40" fmla="*/ 0 w 632"/>
                <a:gd name="T41" fmla="*/ 51 h 207"/>
                <a:gd name="T42" fmla="*/ 1 w 632"/>
                <a:gd name="T43" fmla="*/ 50 h 207"/>
                <a:gd name="T44" fmla="*/ 6 w 632"/>
                <a:gd name="T45" fmla="*/ 52 h 207"/>
                <a:gd name="T46" fmla="*/ 12 w 632"/>
                <a:gd name="T47" fmla="*/ 54 h 207"/>
                <a:gd name="T48" fmla="*/ 17 w 632"/>
                <a:gd name="T49" fmla="*/ 54 h 207"/>
                <a:gd name="T50" fmla="*/ 25 w 632"/>
                <a:gd name="T51" fmla="*/ 52 h 207"/>
                <a:gd name="T52" fmla="*/ 53 w 632"/>
                <a:gd name="T53" fmla="*/ 47 h 207"/>
                <a:gd name="T54" fmla="*/ 116 w 632"/>
                <a:gd name="T55" fmla="*/ 34 h 207"/>
                <a:gd name="T56" fmla="*/ 185 w 632"/>
                <a:gd name="T57" fmla="*/ 20 h 207"/>
                <a:gd name="T58" fmla="*/ 246 w 632"/>
                <a:gd name="T59" fmla="*/ 7 h 207"/>
                <a:gd name="T60" fmla="*/ 273 w 632"/>
                <a:gd name="T61" fmla="*/ 2 h 207"/>
                <a:gd name="T62" fmla="*/ 280 w 632"/>
                <a:gd name="T63" fmla="*/ 0 h 207"/>
                <a:gd name="T64" fmla="*/ 287 w 632"/>
                <a:gd name="T65" fmla="*/ 2 h 207"/>
                <a:gd name="T66" fmla="*/ 293 w 632"/>
                <a:gd name="T67" fmla="*/ 5 h 207"/>
                <a:gd name="T68" fmla="*/ 294 w 632"/>
                <a:gd name="T69" fmla="*/ 6 h 207"/>
                <a:gd name="T70" fmla="*/ 294 w 632"/>
                <a:gd name="T71" fmla="*/ 11 h 207"/>
                <a:gd name="T72" fmla="*/ 294 w 632"/>
                <a:gd name="T73" fmla="*/ 18 h 207"/>
                <a:gd name="T74" fmla="*/ 294 w 632"/>
                <a:gd name="T75" fmla="*/ 23 h 207"/>
                <a:gd name="T76" fmla="*/ 294 w 632"/>
                <a:gd name="T77" fmla="*/ 28 h 207"/>
                <a:gd name="T78" fmla="*/ 294 w 632"/>
                <a:gd name="T79" fmla="*/ 33 h 207"/>
                <a:gd name="T80" fmla="*/ 294 w 632"/>
                <a:gd name="T81" fmla="*/ 39 h 207"/>
                <a:gd name="T82" fmla="*/ 294 w 632"/>
                <a:gd name="T83" fmla="*/ 45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Freeform 24"/>
            <p:cNvSpPr>
              <a:spLocks noChangeArrowheads="1"/>
            </p:cNvSpPr>
            <p:nvPr/>
          </p:nvSpPr>
          <p:spPr bwMode="auto">
            <a:xfrm>
              <a:off x="149" y="595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7 h 207"/>
                <a:gd name="T16" fmla="*/ 25 w 632"/>
                <a:gd name="T17" fmla="*/ 93 h 207"/>
                <a:gd name="T18" fmla="*/ 17 w 632"/>
                <a:gd name="T19" fmla="*/ 93 h 207"/>
                <a:gd name="T20" fmla="*/ 12 w 632"/>
                <a:gd name="T21" fmla="*/ 93 h 207"/>
                <a:gd name="T22" fmla="*/ 6 w 632"/>
                <a:gd name="T23" fmla="*/ 92 h 207"/>
                <a:gd name="T24" fmla="*/ 1 w 632"/>
                <a:gd name="T25" fmla="*/ 90 h 207"/>
                <a:gd name="T26" fmla="*/ 0 w 632"/>
                <a:gd name="T27" fmla="*/ 89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71 h 207"/>
                <a:gd name="T34" fmla="*/ 0 w 632"/>
                <a:gd name="T35" fmla="*/ 67 h 207"/>
                <a:gd name="T36" fmla="*/ 0 w 632"/>
                <a:gd name="T37" fmla="*/ 62 h 207"/>
                <a:gd name="T38" fmla="*/ 0 w 632"/>
                <a:gd name="T39" fmla="*/ 57 h 207"/>
                <a:gd name="T40" fmla="*/ 0 w 632"/>
                <a:gd name="T41" fmla="*/ 51 h 207"/>
                <a:gd name="T42" fmla="*/ 1 w 632"/>
                <a:gd name="T43" fmla="*/ 50 h 207"/>
                <a:gd name="T44" fmla="*/ 6 w 632"/>
                <a:gd name="T45" fmla="*/ 52 h 207"/>
                <a:gd name="T46" fmla="*/ 12 w 632"/>
                <a:gd name="T47" fmla="*/ 54 h 207"/>
                <a:gd name="T48" fmla="*/ 17 w 632"/>
                <a:gd name="T49" fmla="*/ 54 h 207"/>
                <a:gd name="T50" fmla="*/ 25 w 632"/>
                <a:gd name="T51" fmla="*/ 52 h 207"/>
                <a:gd name="T52" fmla="*/ 53 w 632"/>
                <a:gd name="T53" fmla="*/ 47 h 207"/>
                <a:gd name="T54" fmla="*/ 116 w 632"/>
                <a:gd name="T55" fmla="*/ 34 h 207"/>
                <a:gd name="T56" fmla="*/ 185 w 632"/>
                <a:gd name="T57" fmla="*/ 20 h 207"/>
                <a:gd name="T58" fmla="*/ 246 w 632"/>
                <a:gd name="T59" fmla="*/ 7 h 207"/>
                <a:gd name="T60" fmla="*/ 273 w 632"/>
                <a:gd name="T61" fmla="*/ 2 h 207"/>
                <a:gd name="T62" fmla="*/ 280 w 632"/>
                <a:gd name="T63" fmla="*/ 0 h 207"/>
                <a:gd name="T64" fmla="*/ 287 w 632"/>
                <a:gd name="T65" fmla="*/ 2 h 207"/>
                <a:gd name="T66" fmla="*/ 293 w 632"/>
                <a:gd name="T67" fmla="*/ 5 h 207"/>
                <a:gd name="T68" fmla="*/ 294 w 632"/>
                <a:gd name="T69" fmla="*/ 6 h 207"/>
                <a:gd name="T70" fmla="*/ 294 w 632"/>
                <a:gd name="T71" fmla="*/ 11 h 207"/>
                <a:gd name="T72" fmla="*/ 294 w 632"/>
                <a:gd name="T73" fmla="*/ 18 h 207"/>
                <a:gd name="T74" fmla="*/ 294 w 632"/>
                <a:gd name="T75" fmla="*/ 23 h 207"/>
                <a:gd name="T76" fmla="*/ 294 w 632"/>
                <a:gd name="T77" fmla="*/ 28 h 207"/>
                <a:gd name="T78" fmla="*/ 294 w 632"/>
                <a:gd name="T79" fmla="*/ 33 h 207"/>
                <a:gd name="T80" fmla="*/ 294 w 632"/>
                <a:gd name="T81" fmla="*/ 39 h 207"/>
                <a:gd name="T82" fmla="*/ 294 w 632"/>
                <a:gd name="T83" fmla="*/ 45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" name="Freeform 25"/>
            <p:cNvSpPr>
              <a:spLocks noChangeArrowheads="1"/>
            </p:cNvSpPr>
            <p:nvPr/>
          </p:nvSpPr>
          <p:spPr bwMode="auto">
            <a:xfrm>
              <a:off x="447" y="635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5 h 8"/>
                <a:gd name="T4" fmla="*/ 0 w 2"/>
                <a:gd name="T5" fmla="*/ 8 h 8"/>
                <a:gd name="T6" fmla="*/ 0 w 2"/>
                <a:gd name="T7" fmla="*/ 8 h 8"/>
                <a:gd name="T8" fmla="*/ 0 w 2"/>
                <a:gd name="T9" fmla="*/ 8 h 8"/>
                <a:gd name="T10" fmla="*/ 0 w 2"/>
                <a:gd name="T11" fmla="*/ 3 h 8"/>
                <a:gd name="T12" fmla="*/ 0 w 2"/>
                <a:gd name="T13" fmla="*/ 1 h 8"/>
                <a:gd name="T14" fmla="*/ 0 w 2"/>
                <a:gd name="T15" fmla="*/ 0 h 8"/>
                <a:gd name="T16" fmla="*/ 0 w 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Freeform 26"/>
            <p:cNvSpPr>
              <a:spLocks noChangeArrowheads="1"/>
            </p:cNvSpPr>
            <p:nvPr/>
          </p:nvSpPr>
          <p:spPr bwMode="auto">
            <a:xfrm>
              <a:off x="447" y="635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5 h 8"/>
                <a:gd name="T4" fmla="*/ 0 w 2"/>
                <a:gd name="T5" fmla="*/ 8 h 8"/>
                <a:gd name="T6" fmla="*/ 0 w 2"/>
                <a:gd name="T7" fmla="*/ 8 h 8"/>
                <a:gd name="T8" fmla="*/ 0 w 2"/>
                <a:gd name="T9" fmla="*/ 8 h 8"/>
                <a:gd name="T10" fmla="*/ 0 w 2"/>
                <a:gd name="T11" fmla="*/ 3 h 8"/>
                <a:gd name="T12" fmla="*/ 0 w 2"/>
                <a:gd name="T13" fmla="*/ 1 h 8"/>
                <a:gd name="T14" fmla="*/ 0 w 2"/>
                <a:gd name="T15" fmla="*/ 0 h 8"/>
                <a:gd name="T16" fmla="*/ 0 w 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Freeform 27"/>
            <p:cNvSpPr>
              <a:spLocks noChangeArrowheads="1"/>
            </p:cNvSpPr>
            <p:nvPr/>
          </p:nvSpPr>
          <p:spPr bwMode="auto">
            <a:xfrm>
              <a:off x="447" y="648"/>
              <a:ext cx="2" cy="10"/>
            </a:xfrm>
            <a:custGeom>
              <a:avLst/>
              <a:gdLst>
                <a:gd name="T0" fmla="*/ 0 w 2"/>
                <a:gd name="T1" fmla="*/ 0 h 11"/>
                <a:gd name="T2" fmla="*/ 0 w 2"/>
                <a:gd name="T3" fmla="*/ 5 h 11"/>
                <a:gd name="T4" fmla="*/ 0 w 2"/>
                <a:gd name="T5" fmla="*/ 7 h 11"/>
                <a:gd name="T6" fmla="*/ 0 w 2"/>
                <a:gd name="T7" fmla="*/ 7 h 11"/>
                <a:gd name="T8" fmla="*/ 0 w 2"/>
                <a:gd name="T9" fmla="*/ 7 h 11"/>
                <a:gd name="T10" fmla="*/ 0 w 2"/>
                <a:gd name="T11" fmla="*/ 5 h 11"/>
                <a:gd name="T12" fmla="*/ 0 w 2"/>
                <a:gd name="T13" fmla="*/ 0 h 11"/>
                <a:gd name="T14" fmla="*/ 0 w 2"/>
                <a:gd name="T15" fmla="*/ 0 h 11"/>
                <a:gd name="T16" fmla="*/ 0 w 2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1"/>
                <a:gd name="T29" fmla="*/ 2 w 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Freeform 28"/>
            <p:cNvSpPr>
              <a:spLocks noChangeArrowheads="1"/>
            </p:cNvSpPr>
            <p:nvPr/>
          </p:nvSpPr>
          <p:spPr bwMode="auto">
            <a:xfrm>
              <a:off x="447" y="648"/>
              <a:ext cx="2" cy="10"/>
            </a:xfrm>
            <a:custGeom>
              <a:avLst/>
              <a:gdLst>
                <a:gd name="T0" fmla="*/ 0 w 2"/>
                <a:gd name="T1" fmla="*/ 0 h 11"/>
                <a:gd name="T2" fmla="*/ 0 w 2"/>
                <a:gd name="T3" fmla="*/ 5 h 11"/>
                <a:gd name="T4" fmla="*/ 0 w 2"/>
                <a:gd name="T5" fmla="*/ 7 h 11"/>
                <a:gd name="T6" fmla="*/ 0 w 2"/>
                <a:gd name="T7" fmla="*/ 7 h 11"/>
                <a:gd name="T8" fmla="*/ 0 w 2"/>
                <a:gd name="T9" fmla="*/ 7 h 11"/>
                <a:gd name="T10" fmla="*/ 0 w 2"/>
                <a:gd name="T11" fmla="*/ 5 h 11"/>
                <a:gd name="T12" fmla="*/ 0 w 2"/>
                <a:gd name="T13" fmla="*/ 0 h 11"/>
                <a:gd name="T14" fmla="*/ 0 w 2"/>
                <a:gd name="T15" fmla="*/ 0 h 11"/>
                <a:gd name="T16" fmla="*/ 0 w 2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1"/>
                <a:gd name="T29" fmla="*/ 2 w 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Freeform 29"/>
            <p:cNvSpPr>
              <a:spLocks noChangeArrowheads="1"/>
            </p:cNvSpPr>
            <p:nvPr/>
          </p:nvSpPr>
          <p:spPr bwMode="auto">
            <a:xfrm>
              <a:off x="580" y="663"/>
              <a:ext cx="93" cy="102"/>
            </a:xfrm>
            <a:custGeom>
              <a:avLst/>
              <a:gdLst>
                <a:gd name="T0" fmla="*/ 17 w 112"/>
                <a:gd name="T1" fmla="*/ 4 h 124"/>
                <a:gd name="T2" fmla="*/ 38 w 112"/>
                <a:gd name="T3" fmla="*/ 0 h 124"/>
                <a:gd name="T4" fmla="*/ 53 w 112"/>
                <a:gd name="T5" fmla="*/ 7 h 124"/>
                <a:gd name="T6" fmla="*/ 52 w 112"/>
                <a:gd name="T7" fmla="*/ 13 h 124"/>
                <a:gd name="T8" fmla="*/ 52 w 112"/>
                <a:gd name="T9" fmla="*/ 14 h 124"/>
                <a:gd name="T10" fmla="*/ 52 w 112"/>
                <a:gd name="T11" fmla="*/ 17 h 124"/>
                <a:gd name="T12" fmla="*/ 51 w 112"/>
                <a:gd name="T13" fmla="*/ 17 h 124"/>
                <a:gd name="T14" fmla="*/ 49 w 112"/>
                <a:gd name="T15" fmla="*/ 20 h 124"/>
                <a:gd name="T16" fmla="*/ 46 w 112"/>
                <a:gd name="T17" fmla="*/ 21 h 124"/>
                <a:gd name="T18" fmla="*/ 42 w 112"/>
                <a:gd name="T19" fmla="*/ 24 h 124"/>
                <a:gd name="T20" fmla="*/ 35 w 112"/>
                <a:gd name="T21" fmla="*/ 29 h 124"/>
                <a:gd name="T22" fmla="*/ 23 w 112"/>
                <a:gd name="T23" fmla="*/ 34 h 124"/>
                <a:gd name="T24" fmla="*/ 12 w 112"/>
                <a:gd name="T25" fmla="*/ 40 h 124"/>
                <a:gd name="T26" fmla="*/ 7 w 112"/>
                <a:gd name="T27" fmla="*/ 44 h 124"/>
                <a:gd name="T28" fmla="*/ 4 w 112"/>
                <a:gd name="T29" fmla="*/ 48 h 124"/>
                <a:gd name="T30" fmla="*/ 2 w 112"/>
                <a:gd name="T31" fmla="*/ 52 h 124"/>
                <a:gd name="T32" fmla="*/ 2 w 112"/>
                <a:gd name="T33" fmla="*/ 55 h 124"/>
                <a:gd name="T34" fmla="*/ 2 w 112"/>
                <a:gd name="T35" fmla="*/ 57 h 124"/>
                <a:gd name="T36" fmla="*/ 2 w 112"/>
                <a:gd name="T37" fmla="*/ 36 h 124"/>
                <a:gd name="T38" fmla="*/ 0 w 112"/>
                <a:gd name="T39" fmla="*/ 8 h 124"/>
                <a:gd name="T40" fmla="*/ 17 w 112"/>
                <a:gd name="T41" fmla="*/ 4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Freeform 30"/>
            <p:cNvSpPr>
              <a:spLocks noChangeArrowheads="1"/>
            </p:cNvSpPr>
            <p:nvPr/>
          </p:nvSpPr>
          <p:spPr bwMode="auto">
            <a:xfrm>
              <a:off x="580" y="663"/>
              <a:ext cx="93" cy="102"/>
            </a:xfrm>
            <a:custGeom>
              <a:avLst/>
              <a:gdLst>
                <a:gd name="T0" fmla="*/ 17 w 112"/>
                <a:gd name="T1" fmla="*/ 4 h 124"/>
                <a:gd name="T2" fmla="*/ 38 w 112"/>
                <a:gd name="T3" fmla="*/ 0 h 124"/>
                <a:gd name="T4" fmla="*/ 53 w 112"/>
                <a:gd name="T5" fmla="*/ 7 h 124"/>
                <a:gd name="T6" fmla="*/ 52 w 112"/>
                <a:gd name="T7" fmla="*/ 13 h 124"/>
                <a:gd name="T8" fmla="*/ 52 w 112"/>
                <a:gd name="T9" fmla="*/ 14 h 124"/>
                <a:gd name="T10" fmla="*/ 52 w 112"/>
                <a:gd name="T11" fmla="*/ 17 h 124"/>
                <a:gd name="T12" fmla="*/ 51 w 112"/>
                <a:gd name="T13" fmla="*/ 17 h 124"/>
                <a:gd name="T14" fmla="*/ 49 w 112"/>
                <a:gd name="T15" fmla="*/ 20 h 124"/>
                <a:gd name="T16" fmla="*/ 46 w 112"/>
                <a:gd name="T17" fmla="*/ 21 h 124"/>
                <a:gd name="T18" fmla="*/ 42 w 112"/>
                <a:gd name="T19" fmla="*/ 24 h 124"/>
                <a:gd name="T20" fmla="*/ 35 w 112"/>
                <a:gd name="T21" fmla="*/ 29 h 124"/>
                <a:gd name="T22" fmla="*/ 23 w 112"/>
                <a:gd name="T23" fmla="*/ 34 h 124"/>
                <a:gd name="T24" fmla="*/ 12 w 112"/>
                <a:gd name="T25" fmla="*/ 40 h 124"/>
                <a:gd name="T26" fmla="*/ 7 w 112"/>
                <a:gd name="T27" fmla="*/ 44 h 124"/>
                <a:gd name="T28" fmla="*/ 4 w 112"/>
                <a:gd name="T29" fmla="*/ 48 h 124"/>
                <a:gd name="T30" fmla="*/ 2 w 112"/>
                <a:gd name="T31" fmla="*/ 52 h 124"/>
                <a:gd name="T32" fmla="*/ 2 w 112"/>
                <a:gd name="T33" fmla="*/ 55 h 124"/>
                <a:gd name="T34" fmla="*/ 2 w 112"/>
                <a:gd name="T35" fmla="*/ 57 h 124"/>
                <a:gd name="T36" fmla="*/ 2 w 112"/>
                <a:gd name="T37" fmla="*/ 36 h 124"/>
                <a:gd name="T38" fmla="*/ 0 w 112"/>
                <a:gd name="T39" fmla="*/ 8 h 124"/>
                <a:gd name="T40" fmla="*/ 17 w 112"/>
                <a:gd name="T41" fmla="*/ 4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Freeform 31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4 w 634"/>
                <a:gd name="T1" fmla="*/ 45 h 204"/>
                <a:gd name="T2" fmla="*/ 289 w 634"/>
                <a:gd name="T3" fmla="*/ 41 h 204"/>
                <a:gd name="T4" fmla="*/ 282 w 634"/>
                <a:gd name="T5" fmla="*/ 41 h 204"/>
                <a:gd name="T6" fmla="*/ 255 w 634"/>
                <a:gd name="T7" fmla="*/ 46 h 204"/>
                <a:gd name="T8" fmla="*/ 193 w 634"/>
                <a:gd name="T9" fmla="*/ 59 h 204"/>
                <a:gd name="T10" fmla="*/ 120 w 634"/>
                <a:gd name="T11" fmla="*/ 75 h 204"/>
                <a:gd name="T12" fmla="*/ 53 w 634"/>
                <a:gd name="T13" fmla="*/ 89 h 204"/>
                <a:gd name="T14" fmla="*/ 24 w 634"/>
                <a:gd name="T15" fmla="*/ 94 h 204"/>
                <a:gd name="T16" fmla="*/ 17 w 634"/>
                <a:gd name="T17" fmla="*/ 96 h 204"/>
                <a:gd name="T18" fmla="*/ 12 w 634"/>
                <a:gd name="T19" fmla="*/ 94 h 204"/>
                <a:gd name="T20" fmla="*/ 6 w 634"/>
                <a:gd name="T21" fmla="*/ 94 h 204"/>
                <a:gd name="T22" fmla="*/ 2 w 634"/>
                <a:gd name="T23" fmla="*/ 92 h 204"/>
                <a:gd name="T24" fmla="*/ 0 w 634"/>
                <a:gd name="T25" fmla="*/ 89 h 204"/>
                <a:gd name="T26" fmla="*/ 0 w 634"/>
                <a:gd name="T27" fmla="*/ 78 h 204"/>
                <a:gd name="T28" fmla="*/ 0 w 634"/>
                <a:gd name="T29" fmla="*/ 70 h 204"/>
                <a:gd name="T30" fmla="*/ 0 w 634"/>
                <a:gd name="T31" fmla="*/ 65 h 204"/>
                <a:gd name="T32" fmla="*/ 0 w 634"/>
                <a:gd name="T33" fmla="*/ 57 h 204"/>
                <a:gd name="T34" fmla="*/ 0 w 634"/>
                <a:gd name="T35" fmla="*/ 51 h 204"/>
                <a:gd name="T36" fmla="*/ 2 w 634"/>
                <a:gd name="T37" fmla="*/ 51 h 204"/>
                <a:gd name="T38" fmla="*/ 6 w 634"/>
                <a:gd name="T39" fmla="*/ 51 h 204"/>
                <a:gd name="T40" fmla="*/ 10 w 634"/>
                <a:gd name="T41" fmla="*/ 53 h 204"/>
                <a:gd name="T42" fmla="*/ 17 w 634"/>
                <a:gd name="T43" fmla="*/ 54 h 204"/>
                <a:gd name="T44" fmla="*/ 25 w 634"/>
                <a:gd name="T45" fmla="*/ 54 h 204"/>
                <a:gd name="T46" fmla="*/ 34 w 634"/>
                <a:gd name="T47" fmla="*/ 51 h 204"/>
                <a:gd name="T48" fmla="*/ 69 w 634"/>
                <a:gd name="T49" fmla="*/ 45 h 204"/>
                <a:gd name="T50" fmla="*/ 145 w 634"/>
                <a:gd name="T51" fmla="*/ 28 h 204"/>
                <a:gd name="T52" fmla="*/ 219 w 634"/>
                <a:gd name="T53" fmla="*/ 12 h 204"/>
                <a:gd name="T54" fmla="*/ 266 w 634"/>
                <a:gd name="T55" fmla="*/ 2 h 204"/>
                <a:gd name="T56" fmla="*/ 275 w 634"/>
                <a:gd name="T57" fmla="*/ 1 h 204"/>
                <a:gd name="T58" fmla="*/ 281 w 634"/>
                <a:gd name="T59" fmla="*/ 0 h 204"/>
                <a:gd name="T60" fmla="*/ 289 w 634"/>
                <a:gd name="T61" fmla="*/ 2 h 204"/>
                <a:gd name="T62" fmla="*/ 294 w 634"/>
                <a:gd name="T63" fmla="*/ 8 h 204"/>
                <a:gd name="T64" fmla="*/ 296 w 634"/>
                <a:gd name="T65" fmla="*/ 10 h 204"/>
                <a:gd name="T66" fmla="*/ 296 w 634"/>
                <a:gd name="T67" fmla="*/ 15 h 204"/>
                <a:gd name="T68" fmla="*/ 296 w 634"/>
                <a:gd name="T69" fmla="*/ 21 h 204"/>
                <a:gd name="T70" fmla="*/ 295 w 634"/>
                <a:gd name="T71" fmla="*/ 23 h 204"/>
                <a:gd name="T72" fmla="*/ 295 w 634"/>
                <a:gd name="T73" fmla="*/ 28 h 204"/>
                <a:gd name="T74" fmla="*/ 295 w 634"/>
                <a:gd name="T75" fmla="*/ 33 h 204"/>
                <a:gd name="T76" fmla="*/ 295 w 634"/>
                <a:gd name="T77" fmla="*/ 40 h 204"/>
                <a:gd name="T78" fmla="*/ 295 w 634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Freeform 32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4 w 634"/>
                <a:gd name="T1" fmla="*/ 45 h 204"/>
                <a:gd name="T2" fmla="*/ 289 w 634"/>
                <a:gd name="T3" fmla="*/ 41 h 204"/>
                <a:gd name="T4" fmla="*/ 282 w 634"/>
                <a:gd name="T5" fmla="*/ 41 h 204"/>
                <a:gd name="T6" fmla="*/ 255 w 634"/>
                <a:gd name="T7" fmla="*/ 46 h 204"/>
                <a:gd name="T8" fmla="*/ 193 w 634"/>
                <a:gd name="T9" fmla="*/ 59 h 204"/>
                <a:gd name="T10" fmla="*/ 120 w 634"/>
                <a:gd name="T11" fmla="*/ 75 h 204"/>
                <a:gd name="T12" fmla="*/ 53 w 634"/>
                <a:gd name="T13" fmla="*/ 89 h 204"/>
                <a:gd name="T14" fmla="*/ 24 w 634"/>
                <a:gd name="T15" fmla="*/ 94 h 204"/>
                <a:gd name="T16" fmla="*/ 17 w 634"/>
                <a:gd name="T17" fmla="*/ 96 h 204"/>
                <a:gd name="T18" fmla="*/ 12 w 634"/>
                <a:gd name="T19" fmla="*/ 94 h 204"/>
                <a:gd name="T20" fmla="*/ 6 w 634"/>
                <a:gd name="T21" fmla="*/ 94 h 204"/>
                <a:gd name="T22" fmla="*/ 2 w 634"/>
                <a:gd name="T23" fmla="*/ 92 h 204"/>
                <a:gd name="T24" fmla="*/ 0 w 634"/>
                <a:gd name="T25" fmla="*/ 89 h 204"/>
                <a:gd name="T26" fmla="*/ 0 w 634"/>
                <a:gd name="T27" fmla="*/ 78 h 204"/>
                <a:gd name="T28" fmla="*/ 0 w 634"/>
                <a:gd name="T29" fmla="*/ 70 h 204"/>
                <a:gd name="T30" fmla="*/ 0 w 634"/>
                <a:gd name="T31" fmla="*/ 65 h 204"/>
                <a:gd name="T32" fmla="*/ 0 w 634"/>
                <a:gd name="T33" fmla="*/ 57 h 204"/>
                <a:gd name="T34" fmla="*/ 0 w 634"/>
                <a:gd name="T35" fmla="*/ 51 h 204"/>
                <a:gd name="T36" fmla="*/ 2 w 634"/>
                <a:gd name="T37" fmla="*/ 51 h 204"/>
                <a:gd name="T38" fmla="*/ 6 w 634"/>
                <a:gd name="T39" fmla="*/ 51 h 204"/>
                <a:gd name="T40" fmla="*/ 10 w 634"/>
                <a:gd name="T41" fmla="*/ 53 h 204"/>
                <a:gd name="T42" fmla="*/ 17 w 634"/>
                <a:gd name="T43" fmla="*/ 54 h 204"/>
                <a:gd name="T44" fmla="*/ 25 w 634"/>
                <a:gd name="T45" fmla="*/ 54 h 204"/>
                <a:gd name="T46" fmla="*/ 34 w 634"/>
                <a:gd name="T47" fmla="*/ 51 h 204"/>
                <a:gd name="T48" fmla="*/ 69 w 634"/>
                <a:gd name="T49" fmla="*/ 45 h 204"/>
                <a:gd name="T50" fmla="*/ 145 w 634"/>
                <a:gd name="T51" fmla="*/ 28 h 204"/>
                <a:gd name="T52" fmla="*/ 219 w 634"/>
                <a:gd name="T53" fmla="*/ 12 h 204"/>
                <a:gd name="T54" fmla="*/ 266 w 634"/>
                <a:gd name="T55" fmla="*/ 2 h 204"/>
                <a:gd name="T56" fmla="*/ 275 w 634"/>
                <a:gd name="T57" fmla="*/ 1 h 204"/>
                <a:gd name="T58" fmla="*/ 281 w 634"/>
                <a:gd name="T59" fmla="*/ 0 h 204"/>
                <a:gd name="T60" fmla="*/ 289 w 634"/>
                <a:gd name="T61" fmla="*/ 2 h 204"/>
                <a:gd name="T62" fmla="*/ 294 w 634"/>
                <a:gd name="T63" fmla="*/ 8 h 204"/>
                <a:gd name="T64" fmla="*/ 296 w 634"/>
                <a:gd name="T65" fmla="*/ 10 h 204"/>
                <a:gd name="T66" fmla="*/ 296 w 634"/>
                <a:gd name="T67" fmla="*/ 15 h 204"/>
                <a:gd name="T68" fmla="*/ 296 w 634"/>
                <a:gd name="T69" fmla="*/ 21 h 204"/>
                <a:gd name="T70" fmla="*/ 295 w 634"/>
                <a:gd name="T71" fmla="*/ 23 h 204"/>
                <a:gd name="T72" fmla="*/ 295 w 634"/>
                <a:gd name="T73" fmla="*/ 28 h 204"/>
                <a:gd name="T74" fmla="*/ 295 w 634"/>
                <a:gd name="T75" fmla="*/ 33 h 204"/>
                <a:gd name="T76" fmla="*/ 295 w 634"/>
                <a:gd name="T77" fmla="*/ 40 h 204"/>
                <a:gd name="T78" fmla="*/ 295 w 634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Freeform 33"/>
            <p:cNvSpPr>
              <a:spLocks noChangeArrowheads="1"/>
            </p:cNvSpPr>
            <p:nvPr/>
          </p:nvSpPr>
          <p:spPr bwMode="auto">
            <a:xfrm>
              <a:off x="149" y="521"/>
              <a:ext cx="524" cy="170"/>
            </a:xfrm>
            <a:custGeom>
              <a:avLst/>
              <a:gdLst>
                <a:gd name="T0" fmla="*/ 296 w 633"/>
                <a:gd name="T1" fmla="*/ 44 h 207"/>
                <a:gd name="T2" fmla="*/ 291 w 633"/>
                <a:gd name="T3" fmla="*/ 42 h 207"/>
                <a:gd name="T4" fmla="*/ 283 w 633"/>
                <a:gd name="T5" fmla="*/ 40 h 207"/>
                <a:gd name="T6" fmla="*/ 276 w 633"/>
                <a:gd name="T7" fmla="*/ 42 h 207"/>
                <a:gd name="T8" fmla="*/ 249 w 633"/>
                <a:gd name="T9" fmla="*/ 47 h 207"/>
                <a:gd name="T10" fmla="*/ 187 w 633"/>
                <a:gd name="T11" fmla="*/ 60 h 207"/>
                <a:gd name="T12" fmla="*/ 118 w 633"/>
                <a:gd name="T13" fmla="*/ 74 h 207"/>
                <a:gd name="T14" fmla="*/ 54 w 633"/>
                <a:gd name="T15" fmla="*/ 88 h 207"/>
                <a:gd name="T16" fmla="*/ 26 w 633"/>
                <a:gd name="T17" fmla="*/ 93 h 207"/>
                <a:gd name="T18" fmla="*/ 18 w 633"/>
                <a:gd name="T19" fmla="*/ 94 h 207"/>
                <a:gd name="T20" fmla="*/ 12 w 633"/>
                <a:gd name="T21" fmla="*/ 93 h 207"/>
                <a:gd name="T22" fmla="*/ 6 w 633"/>
                <a:gd name="T23" fmla="*/ 92 h 207"/>
                <a:gd name="T24" fmla="*/ 2 w 633"/>
                <a:gd name="T25" fmla="*/ 90 h 207"/>
                <a:gd name="T26" fmla="*/ 0 w 633"/>
                <a:gd name="T27" fmla="*/ 89 h 207"/>
                <a:gd name="T28" fmla="*/ 0 w 633"/>
                <a:gd name="T29" fmla="*/ 83 h 207"/>
                <a:gd name="T30" fmla="*/ 0 w 633"/>
                <a:gd name="T31" fmla="*/ 74 h 207"/>
                <a:gd name="T32" fmla="*/ 0 w 633"/>
                <a:gd name="T33" fmla="*/ 67 h 207"/>
                <a:gd name="T34" fmla="*/ 0 w 633"/>
                <a:gd name="T35" fmla="*/ 62 h 207"/>
                <a:gd name="T36" fmla="*/ 0 w 633"/>
                <a:gd name="T37" fmla="*/ 56 h 207"/>
                <a:gd name="T38" fmla="*/ 0 w 633"/>
                <a:gd name="T39" fmla="*/ 50 h 207"/>
                <a:gd name="T40" fmla="*/ 2 w 633"/>
                <a:gd name="T41" fmla="*/ 50 h 207"/>
                <a:gd name="T42" fmla="*/ 6 w 633"/>
                <a:gd name="T43" fmla="*/ 51 h 207"/>
                <a:gd name="T44" fmla="*/ 12 w 633"/>
                <a:gd name="T45" fmla="*/ 53 h 207"/>
                <a:gd name="T46" fmla="*/ 18 w 633"/>
                <a:gd name="T47" fmla="*/ 54 h 207"/>
                <a:gd name="T48" fmla="*/ 24 w 633"/>
                <a:gd name="T49" fmla="*/ 53 h 207"/>
                <a:gd name="T50" fmla="*/ 54 w 633"/>
                <a:gd name="T51" fmla="*/ 47 h 207"/>
                <a:gd name="T52" fmla="*/ 121 w 633"/>
                <a:gd name="T53" fmla="*/ 33 h 207"/>
                <a:gd name="T54" fmla="*/ 194 w 633"/>
                <a:gd name="T55" fmla="*/ 18 h 207"/>
                <a:gd name="T56" fmla="*/ 257 w 633"/>
                <a:gd name="T57" fmla="*/ 6 h 207"/>
                <a:gd name="T58" fmla="*/ 283 w 633"/>
                <a:gd name="T59" fmla="*/ 0 h 207"/>
                <a:gd name="T60" fmla="*/ 291 w 633"/>
                <a:gd name="T61" fmla="*/ 1 h 207"/>
                <a:gd name="T62" fmla="*/ 296 w 633"/>
                <a:gd name="T63" fmla="*/ 4 h 207"/>
                <a:gd name="T64" fmla="*/ 297 w 633"/>
                <a:gd name="T65" fmla="*/ 7 h 207"/>
                <a:gd name="T66" fmla="*/ 297 w 633"/>
                <a:gd name="T67" fmla="*/ 14 h 207"/>
                <a:gd name="T68" fmla="*/ 297 w 633"/>
                <a:gd name="T69" fmla="*/ 20 h 207"/>
                <a:gd name="T70" fmla="*/ 297 w 633"/>
                <a:gd name="T71" fmla="*/ 25 h 207"/>
                <a:gd name="T72" fmla="*/ 297 w 633"/>
                <a:gd name="T73" fmla="*/ 31 h 207"/>
                <a:gd name="T74" fmla="*/ 297 w 633"/>
                <a:gd name="T75" fmla="*/ 39 h 207"/>
                <a:gd name="T76" fmla="*/ 297 w 633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Freeform 34"/>
            <p:cNvSpPr>
              <a:spLocks noChangeArrowheads="1"/>
            </p:cNvSpPr>
            <p:nvPr/>
          </p:nvSpPr>
          <p:spPr bwMode="auto">
            <a:xfrm>
              <a:off x="149" y="521"/>
              <a:ext cx="524" cy="170"/>
            </a:xfrm>
            <a:custGeom>
              <a:avLst/>
              <a:gdLst>
                <a:gd name="T0" fmla="*/ 296 w 633"/>
                <a:gd name="T1" fmla="*/ 44 h 207"/>
                <a:gd name="T2" fmla="*/ 291 w 633"/>
                <a:gd name="T3" fmla="*/ 42 h 207"/>
                <a:gd name="T4" fmla="*/ 283 w 633"/>
                <a:gd name="T5" fmla="*/ 40 h 207"/>
                <a:gd name="T6" fmla="*/ 276 w 633"/>
                <a:gd name="T7" fmla="*/ 42 h 207"/>
                <a:gd name="T8" fmla="*/ 249 w 633"/>
                <a:gd name="T9" fmla="*/ 47 h 207"/>
                <a:gd name="T10" fmla="*/ 187 w 633"/>
                <a:gd name="T11" fmla="*/ 60 h 207"/>
                <a:gd name="T12" fmla="*/ 118 w 633"/>
                <a:gd name="T13" fmla="*/ 74 h 207"/>
                <a:gd name="T14" fmla="*/ 54 w 633"/>
                <a:gd name="T15" fmla="*/ 88 h 207"/>
                <a:gd name="T16" fmla="*/ 26 w 633"/>
                <a:gd name="T17" fmla="*/ 93 h 207"/>
                <a:gd name="T18" fmla="*/ 18 w 633"/>
                <a:gd name="T19" fmla="*/ 94 h 207"/>
                <a:gd name="T20" fmla="*/ 12 w 633"/>
                <a:gd name="T21" fmla="*/ 93 h 207"/>
                <a:gd name="T22" fmla="*/ 6 w 633"/>
                <a:gd name="T23" fmla="*/ 92 h 207"/>
                <a:gd name="T24" fmla="*/ 2 w 633"/>
                <a:gd name="T25" fmla="*/ 90 h 207"/>
                <a:gd name="T26" fmla="*/ 0 w 633"/>
                <a:gd name="T27" fmla="*/ 89 h 207"/>
                <a:gd name="T28" fmla="*/ 0 w 633"/>
                <a:gd name="T29" fmla="*/ 83 h 207"/>
                <a:gd name="T30" fmla="*/ 0 w 633"/>
                <a:gd name="T31" fmla="*/ 74 h 207"/>
                <a:gd name="T32" fmla="*/ 0 w 633"/>
                <a:gd name="T33" fmla="*/ 67 h 207"/>
                <a:gd name="T34" fmla="*/ 0 w 633"/>
                <a:gd name="T35" fmla="*/ 62 h 207"/>
                <a:gd name="T36" fmla="*/ 0 w 633"/>
                <a:gd name="T37" fmla="*/ 56 h 207"/>
                <a:gd name="T38" fmla="*/ 0 w 633"/>
                <a:gd name="T39" fmla="*/ 50 h 207"/>
                <a:gd name="T40" fmla="*/ 2 w 633"/>
                <a:gd name="T41" fmla="*/ 50 h 207"/>
                <a:gd name="T42" fmla="*/ 6 w 633"/>
                <a:gd name="T43" fmla="*/ 51 h 207"/>
                <a:gd name="T44" fmla="*/ 12 w 633"/>
                <a:gd name="T45" fmla="*/ 53 h 207"/>
                <a:gd name="T46" fmla="*/ 18 w 633"/>
                <a:gd name="T47" fmla="*/ 54 h 207"/>
                <a:gd name="T48" fmla="*/ 24 w 633"/>
                <a:gd name="T49" fmla="*/ 53 h 207"/>
                <a:gd name="T50" fmla="*/ 54 w 633"/>
                <a:gd name="T51" fmla="*/ 47 h 207"/>
                <a:gd name="T52" fmla="*/ 121 w 633"/>
                <a:gd name="T53" fmla="*/ 33 h 207"/>
                <a:gd name="T54" fmla="*/ 194 w 633"/>
                <a:gd name="T55" fmla="*/ 18 h 207"/>
                <a:gd name="T56" fmla="*/ 257 w 633"/>
                <a:gd name="T57" fmla="*/ 6 h 207"/>
                <a:gd name="T58" fmla="*/ 283 w 633"/>
                <a:gd name="T59" fmla="*/ 0 h 207"/>
                <a:gd name="T60" fmla="*/ 291 w 633"/>
                <a:gd name="T61" fmla="*/ 1 h 207"/>
                <a:gd name="T62" fmla="*/ 296 w 633"/>
                <a:gd name="T63" fmla="*/ 4 h 207"/>
                <a:gd name="T64" fmla="*/ 297 w 633"/>
                <a:gd name="T65" fmla="*/ 7 h 207"/>
                <a:gd name="T66" fmla="*/ 297 w 633"/>
                <a:gd name="T67" fmla="*/ 14 h 207"/>
                <a:gd name="T68" fmla="*/ 297 w 633"/>
                <a:gd name="T69" fmla="*/ 20 h 207"/>
                <a:gd name="T70" fmla="*/ 297 w 633"/>
                <a:gd name="T71" fmla="*/ 25 h 207"/>
                <a:gd name="T72" fmla="*/ 297 w 633"/>
                <a:gd name="T73" fmla="*/ 31 h 207"/>
                <a:gd name="T74" fmla="*/ 297 w 633"/>
                <a:gd name="T75" fmla="*/ 39 h 207"/>
                <a:gd name="T76" fmla="*/ 297 w 633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Freeform 35"/>
            <p:cNvSpPr>
              <a:spLocks noChangeArrowheads="1"/>
            </p:cNvSpPr>
            <p:nvPr/>
          </p:nvSpPr>
          <p:spPr bwMode="auto">
            <a:xfrm>
              <a:off x="149" y="593"/>
              <a:ext cx="524" cy="170"/>
            </a:xfrm>
            <a:custGeom>
              <a:avLst/>
              <a:gdLst>
                <a:gd name="T0" fmla="*/ 296 w 633"/>
                <a:gd name="T1" fmla="*/ 46 h 206"/>
                <a:gd name="T2" fmla="*/ 291 w 633"/>
                <a:gd name="T3" fmla="*/ 44 h 206"/>
                <a:gd name="T4" fmla="*/ 283 w 633"/>
                <a:gd name="T5" fmla="*/ 41 h 206"/>
                <a:gd name="T6" fmla="*/ 276 w 633"/>
                <a:gd name="T7" fmla="*/ 42 h 206"/>
                <a:gd name="T8" fmla="*/ 249 w 633"/>
                <a:gd name="T9" fmla="*/ 49 h 206"/>
                <a:gd name="T10" fmla="*/ 187 w 633"/>
                <a:gd name="T11" fmla="*/ 61 h 206"/>
                <a:gd name="T12" fmla="*/ 118 w 633"/>
                <a:gd name="T13" fmla="*/ 76 h 206"/>
                <a:gd name="T14" fmla="*/ 54 w 633"/>
                <a:gd name="T15" fmla="*/ 88 h 206"/>
                <a:gd name="T16" fmla="*/ 26 w 633"/>
                <a:gd name="T17" fmla="*/ 95 h 206"/>
                <a:gd name="T18" fmla="*/ 18 w 633"/>
                <a:gd name="T19" fmla="*/ 96 h 206"/>
                <a:gd name="T20" fmla="*/ 12 w 633"/>
                <a:gd name="T21" fmla="*/ 96 h 206"/>
                <a:gd name="T22" fmla="*/ 6 w 633"/>
                <a:gd name="T23" fmla="*/ 95 h 206"/>
                <a:gd name="T24" fmla="*/ 2 w 633"/>
                <a:gd name="T25" fmla="*/ 92 h 206"/>
                <a:gd name="T26" fmla="*/ 0 w 633"/>
                <a:gd name="T27" fmla="*/ 91 h 206"/>
                <a:gd name="T28" fmla="*/ 0 w 633"/>
                <a:gd name="T29" fmla="*/ 85 h 206"/>
                <a:gd name="T30" fmla="*/ 0 w 633"/>
                <a:gd name="T31" fmla="*/ 78 h 206"/>
                <a:gd name="T32" fmla="*/ 0 w 633"/>
                <a:gd name="T33" fmla="*/ 73 h 206"/>
                <a:gd name="T34" fmla="*/ 0 w 633"/>
                <a:gd name="T35" fmla="*/ 68 h 206"/>
                <a:gd name="T36" fmla="*/ 0 w 633"/>
                <a:gd name="T37" fmla="*/ 63 h 206"/>
                <a:gd name="T38" fmla="*/ 0 w 633"/>
                <a:gd name="T39" fmla="*/ 57 h 206"/>
                <a:gd name="T40" fmla="*/ 0 w 633"/>
                <a:gd name="T41" fmla="*/ 52 h 206"/>
                <a:gd name="T42" fmla="*/ 2 w 633"/>
                <a:gd name="T43" fmla="*/ 51 h 206"/>
                <a:gd name="T44" fmla="*/ 6 w 633"/>
                <a:gd name="T45" fmla="*/ 53 h 206"/>
                <a:gd name="T46" fmla="*/ 12 w 633"/>
                <a:gd name="T47" fmla="*/ 54 h 206"/>
                <a:gd name="T48" fmla="*/ 18 w 633"/>
                <a:gd name="T49" fmla="*/ 55 h 206"/>
                <a:gd name="T50" fmla="*/ 26 w 633"/>
                <a:gd name="T51" fmla="*/ 54 h 206"/>
                <a:gd name="T52" fmla="*/ 54 w 633"/>
                <a:gd name="T53" fmla="*/ 49 h 206"/>
                <a:gd name="T54" fmla="*/ 118 w 633"/>
                <a:gd name="T55" fmla="*/ 35 h 206"/>
                <a:gd name="T56" fmla="*/ 187 w 633"/>
                <a:gd name="T57" fmla="*/ 20 h 206"/>
                <a:gd name="T58" fmla="*/ 249 w 633"/>
                <a:gd name="T59" fmla="*/ 7 h 206"/>
                <a:gd name="T60" fmla="*/ 276 w 633"/>
                <a:gd name="T61" fmla="*/ 2 h 206"/>
                <a:gd name="T62" fmla="*/ 283 w 633"/>
                <a:gd name="T63" fmla="*/ 1 h 206"/>
                <a:gd name="T64" fmla="*/ 291 w 633"/>
                <a:gd name="T65" fmla="*/ 2 h 206"/>
                <a:gd name="T66" fmla="*/ 296 w 633"/>
                <a:gd name="T67" fmla="*/ 5 h 206"/>
                <a:gd name="T68" fmla="*/ 297 w 633"/>
                <a:gd name="T69" fmla="*/ 7 h 206"/>
                <a:gd name="T70" fmla="*/ 297 w 633"/>
                <a:gd name="T71" fmla="*/ 12 h 206"/>
                <a:gd name="T72" fmla="*/ 297 w 633"/>
                <a:gd name="T73" fmla="*/ 17 h 206"/>
                <a:gd name="T74" fmla="*/ 297 w 633"/>
                <a:gd name="T75" fmla="*/ 24 h 206"/>
                <a:gd name="T76" fmla="*/ 297 w 633"/>
                <a:gd name="T77" fmla="*/ 29 h 206"/>
                <a:gd name="T78" fmla="*/ 297 w 633"/>
                <a:gd name="T79" fmla="*/ 34 h 206"/>
                <a:gd name="T80" fmla="*/ 297 w 633"/>
                <a:gd name="T81" fmla="*/ 41 h 206"/>
                <a:gd name="T82" fmla="*/ 297 w 633"/>
                <a:gd name="T83" fmla="*/ 46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Freeform 36"/>
            <p:cNvSpPr>
              <a:spLocks noChangeArrowheads="1"/>
            </p:cNvSpPr>
            <p:nvPr/>
          </p:nvSpPr>
          <p:spPr bwMode="auto">
            <a:xfrm>
              <a:off x="149" y="593"/>
              <a:ext cx="524" cy="170"/>
            </a:xfrm>
            <a:custGeom>
              <a:avLst/>
              <a:gdLst>
                <a:gd name="T0" fmla="*/ 296 w 633"/>
                <a:gd name="T1" fmla="*/ 46 h 206"/>
                <a:gd name="T2" fmla="*/ 291 w 633"/>
                <a:gd name="T3" fmla="*/ 44 h 206"/>
                <a:gd name="T4" fmla="*/ 283 w 633"/>
                <a:gd name="T5" fmla="*/ 41 h 206"/>
                <a:gd name="T6" fmla="*/ 276 w 633"/>
                <a:gd name="T7" fmla="*/ 42 h 206"/>
                <a:gd name="T8" fmla="*/ 249 w 633"/>
                <a:gd name="T9" fmla="*/ 49 h 206"/>
                <a:gd name="T10" fmla="*/ 187 w 633"/>
                <a:gd name="T11" fmla="*/ 61 h 206"/>
                <a:gd name="T12" fmla="*/ 118 w 633"/>
                <a:gd name="T13" fmla="*/ 76 h 206"/>
                <a:gd name="T14" fmla="*/ 54 w 633"/>
                <a:gd name="T15" fmla="*/ 88 h 206"/>
                <a:gd name="T16" fmla="*/ 26 w 633"/>
                <a:gd name="T17" fmla="*/ 95 h 206"/>
                <a:gd name="T18" fmla="*/ 18 w 633"/>
                <a:gd name="T19" fmla="*/ 96 h 206"/>
                <a:gd name="T20" fmla="*/ 12 w 633"/>
                <a:gd name="T21" fmla="*/ 96 h 206"/>
                <a:gd name="T22" fmla="*/ 6 w 633"/>
                <a:gd name="T23" fmla="*/ 95 h 206"/>
                <a:gd name="T24" fmla="*/ 2 w 633"/>
                <a:gd name="T25" fmla="*/ 92 h 206"/>
                <a:gd name="T26" fmla="*/ 0 w 633"/>
                <a:gd name="T27" fmla="*/ 91 h 206"/>
                <a:gd name="T28" fmla="*/ 0 w 633"/>
                <a:gd name="T29" fmla="*/ 85 h 206"/>
                <a:gd name="T30" fmla="*/ 0 w 633"/>
                <a:gd name="T31" fmla="*/ 78 h 206"/>
                <a:gd name="T32" fmla="*/ 0 w 633"/>
                <a:gd name="T33" fmla="*/ 73 h 206"/>
                <a:gd name="T34" fmla="*/ 0 w 633"/>
                <a:gd name="T35" fmla="*/ 68 h 206"/>
                <a:gd name="T36" fmla="*/ 0 w 633"/>
                <a:gd name="T37" fmla="*/ 63 h 206"/>
                <a:gd name="T38" fmla="*/ 0 w 633"/>
                <a:gd name="T39" fmla="*/ 57 h 206"/>
                <a:gd name="T40" fmla="*/ 0 w 633"/>
                <a:gd name="T41" fmla="*/ 52 h 206"/>
                <a:gd name="T42" fmla="*/ 2 w 633"/>
                <a:gd name="T43" fmla="*/ 51 h 206"/>
                <a:gd name="T44" fmla="*/ 6 w 633"/>
                <a:gd name="T45" fmla="*/ 53 h 206"/>
                <a:gd name="T46" fmla="*/ 12 w 633"/>
                <a:gd name="T47" fmla="*/ 54 h 206"/>
                <a:gd name="T48" fmla="*/ 18 w 633"/>
                <a:gd name="T49" fmla="*/ 55 h 206"/>
                <a:gd name="T50" fmla="*/ 26 w 633"/>
                <a:gd name="T51" fmla="*/ 54 h 206"/>
                <a:gd name="T52" fmla="*/ 54 w 633"/>
                <a:gd name="T53" fmla="*/ 49 h 206"/>
                <a:gd name="T54" fmla="*/ 118 w 633"/>
                <a:gd name="T55" fmla="*/ 35 h 206"/>
                <a:gd name="T56" fmla="*/ 187 w 633"/>
                <a:gd name="T57" fmla="*/ 20 h 206"/>
                <a:gd name="T58" fmla="*/ 249 w 633"/>
                <a:gd name="T59" fmla="*/ 7 h 206"/>
                <a:gd name="T60" fmla="*/ 276 w 633"/>
                <a:gd name="T61" fmla="*/ 2 h 206"/>
                <a:gd name="T62" fmla="*/ 283 w 633"/>
                <a:gd name="T63" fmla="*/ 1 h 206"/>
                <a:gd name="T64" fmla="*/ 291 w 633"/>
                <a:gd name="T65" fmla="*/ 2 h 206"/>
                <a:gd name="T66" fmla="*/ 296 w 633"/>
                <a:gd name="T67" fmla="*/ 5 h 206"/>
                <a:gd name="T68" fmla="*/ 297 w 633"/>
                <a:gd name="T69" fmla="*/ 7 h 206"/>
                <a:gd name="T70" fmla="*/ 297 w 633"/>
                <a:gd name="T71" fmla="*/ 12 h 206"/>
                <a:gd name="T72" fmla="*/ 297 w 633"/>
                <a:gd name="T73" fmla="*/ 17 h 206"/>
                <a:gd name="T74" fmla="*/ 297 w 633"/>
                <a:gd name="T75" fmla="*/ 24 h 206"/>
                <a:gd name="T76" fmla="*/ 297 w 633"/>
                <a:gd name="T77" fmla="*/ 29 h 206"/>
                <a:gd name="T78" fmla="*/ 297 w 633"/>
                <a:gd name="T79" fmla="*/ 34 h 206"/>
                <a:gd name="T80" fmla="*/ 297 w 633"/>
                <a:gd name="T81" fmla="*/ 41 h 206"/>
                <a:gd name="T82" fmla="*/ 297 w 633"/>
                <a:gd name="T83" fmla="*/ 46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1694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548680"/>
            <a:ext cx="8143875" cy="503237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МЕТОДЫ   ИССЛЕДОВАНИЯ</a:t>
            </a:r>
          </a:p>
        </p:txBody>
      </p:sp>
      <p:pic>
        <p:nvPicPr>
          <p:cNvPr id="3" name="Picture 3" descr="C:\Users\1\Desktop\2.png"/>
          <p:cNvPicPr>
            <a:picLocks noChangeAspect="1" noChangeArrowheads="1"/>
          </p:cNvPicPr>
          <p:nvPr/>
        </p:nvPicPr>
        <p:blipFill>
          <a:blip r:embed="rId2" cstate="print"/>
          <a:srcRect l="60647" t="20303" r="3122" b="3778"/>
          <a:stretch>
            <a:fillRect/>
          </a:stretch>
        </p:blipFill>
        <p:spPr bwMode="auto">
          <a:xfrm>
            <a:off x="5292080" y="1340768"/>
            <a:ext cx="3312368" cy="5205280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1412776"/>
            <a:ext cx="4330700" cy="49101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+mn-cs"/>
              </a:rPr>
              <a:t>АНАЛИЗ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+mn-cs"/>
              </a:rPr>
              <a:t>ОПРОС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+mn-cs"/>
              </a:rPr>
              <a:t>НАБЛЮДЕНИЕ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+mn-cs"/>
              </a:rPr>
              <a:t>СБОР ИНФОРМАЦИИ ИЗ ГАЗЕТ , ЖУРНАЛОВ 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+mn-cs"/>
              </a:rPr>
              <a:t> КНИГ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052736"/>
            <a:ext cx="8143875" cy="503237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ГИПОТЕЗА ИССЛЕДОВАНИЯ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259632" y="2204864"/>
            <a:ext cx="7272808" cy="32403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«О ДОПОЛНИТЕЛЬНЫХ МЕРАХ ГОСУДАРСТВЕННОЙ ПОДДЕРЖКИ СЕМЕЙ, ИМЕЮЩИХ ДЕТЕЙ»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МАТЕРИНСКИЙ КАПИТАЛ ЗНАЧИТЕЛЬНО ВЛИЯЕТ НА УРОВЕНЬ РОЖДАЕМОСТИ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51520" y="548680"/>
            <a:ext cx="1008112" cy="1008112"/>
            <a:chOff x="88" y="40"/>
            <a:chExt cx="726" cy="729"/>
          </a:xfrm>
        </p:grpSpPr>
        <p:sp>
          <p:nvSpPr>
            <p:cNvPr id="7" name="Freeform 5"/>
            <p:cNvSpPr>
              <a:spLocks noChangeArrowheads="1"/>
            </p:cNvSpPr>
            <p:nvPr/>
          </p:nvSpPr>
          <p:spPr bwMode="auto">
            <a:xfrm>
              <a:off x="88" y="40"/>
              <a:ext cx="709" cy="560"/>
            </a:xfrm>
            <a:custGeom>
              <a:avLst/>
              <a:gdLst>
                <a:gd name="T0" fmla="*/ 316 w 858"/>
                <a:gd name="T1" fmla="*/ 93 h 676"/>
                <a:gd name="T2" fmla="*/ 290 w 858"/>
                <a:gd name="T3" fmla="*/ 93 h 676"/>
                <a:gd name="T4" fmla="*/ 271 w 858"/>
                <a:gd name="T5" fmla="*/ 75 h 676"/>
                <a:gd name="T6" fmla="*/ 254 w 858"/>
                <a:gd name="T7" fmla="*/ 55 h 676"/>
                <a:gd name="T8" fmla="*/ 230 w 858"/>
                <a:gd name="T9" fmla="*/ 41 h 676"/>
                <a:gd name="T10" fmla="*/ 230 w 858"/>
                <a:gd name="T11" fmla="*/ 5 h 676"/>
                <a:gd name="T12" fmla="*/ 169 w 858"/>
                <a:gd name="T13" fmla="*/ 5 h 676"/>
                <a:gd name="T14" fmla="*/ 169 w 858"/>
                <a:gd name="T15" fmla="*/ 41 h 676"/>
                <a:gd name="T16" fmla="*/ 145 w 858"/>
                <a:gd name="T17" fmla="*/ 55 h 676"/>
                <a:gd name="T18" fmla="*/ 128 w 858"/>
                <a:gd name="T19" fmla="*/ 75 h 676"/>
                <a:gd name="T20" fmla="*/ 109 w 858"/>
                <a:gd name="T21" fmla="*/ 93 h 676"/>
                <a:gd name="T22" fmla="*/ 84 w 858"/>
                <a:gd name="T23" fmla="*/ 93 h 676"/>
                <a:gd name="T24" fmla="*/ 82 w 858"/>
                <a:gd name="T25" fmla="*/ 93 h 676"/>
                <a:gd name="T26" fmla="*/ 65 w 858"/>
                <a:gd name="T27" fmla="*/ 94 h 676"/>
                <a:gd name="T28" fmla="*/ 42 w 858"/>
                <a:gd name="T29" fmla="*/ 103 h 676"/>
                <a:gd name="T30" fmla="*/ 24 w 858"/>
                <a:gd name="T31" fmla="*/ 118 h 676"/>
                <a:gd name="T32" fmla="*/ 10 w 858"/>
                <a:gd name="T33" fmla="*/ 138 h 676"/>
                <a:gd name="T34" fmla="*/ 2 w 858"/>
                <a:gd name="T35" fmla="*/ 161 h 676"/>
                <a:gd name="T36" fmla="*/ 0 w 858"/>
                <a:gd name="T37" fmla="*/ 185 h 676"/>
                <a:gd name="T38" fmla="*/ 5 w 858"/>
                <a:gd name="T39" fmla="*/ 206 h 676"/>
                <a:gd name="T40" fmla="*/ 14 w 858"/>
                <a:gd name="T41" fmla="*/ 225 h 676"/>
                <a:gd name="T42" fmla="*/ 29 w 858"/>
                <a:gd name="T43" fmla="*/ 241 h 676"/>
                <a:gd name="T44" fmla="*/ 47 w 858"/>
                <a:gd name="T45" fmla="*/ 253 h 676"/>
                <a:gd name="T46" fmla="*/ 69 w 858"/>
                <a:gd name="T47" fmla="*/ 259 h 676"/>
                <a:gd name="T48" fmla="*/ 70 w 858"/>
                <a:gd name="T49" fmla="*/ 268 h 676"/>
                <a:gd name="T50" fmla="*/ 70 w 858"/>
                <a:gd name="T51" fmla="*/ 296 h 676"/>
                <a:gd name="T52" fmla="*/ 169 w 858"/>
                <a:gd name="T53" fmla="*/ 296 h 676"/>
                <a:gd name="T54" fmla="*/ 169 w 858"/>
                <a:gd name="T55" fmla="*/ 317 h 676"/>
                <a:gd name="T56" fmla="*/ 230 w 858"/>
                <a:gd name="T57" fmla="*/ 317 h 676"/>
                <a:gd name="T58" fmla="*/ 230 w 858"/>
                <a:gd name="T59" fmla="*/ 296 h 676"/>
                <a:gd name="T60" fmla="*/ 330 w 858"/>
                <a:gd name="T61" fmla="*/ 292 h 676"/>
                <a:gd name="T62" fmla="*/ 330 w 858"/>
                <a:gd name="T63" fmla="*/ 259 h 676"/>
                <a:gd name="T64" fmla="*/ 351 w 858"/>
                <a:gd name="T65" fmla="*/ 253 h 676"/>
                <a:gd name="T66" fmla="*/ 369 w 858"/>
                <a:gd name="T67" fmla="*/ 242 h 676"/>
                <a:gd name="T68" fmla="*/ 383 w 858"/>
                <a:gd name="T69" fmla="*/ 226 h 676"/>
                <a:gd name="T70" fmla="*/ 394 w 858"/>
                <a:gd name="T71" fmla="*/ 207 h 676"/>
                <a:gd name="T72" fmla="*/ 399 w 858"/>
                <a:gd name="T73" fmla="*/ 185 h 676"/>
                <a:gd name="T74" fmla="*/ 398 w 858"/>
                <a:gd name="T75" fmla="*/ 161 h 676"/>
                <a:gd name="T76" fmla="*/ 391 w 858"/>
                <a:gd name="T77" fmla="*/ 138 h 676"/>
                <a:gd name="T78" fmla="*/ 376 w 858"/>
                <a:gd name="T79" fmla="*/ 118 h 676"/>
                <a:gd name="T80" fmla="*/ 359 w 858"/>
                <a:gd name="T81" fmla="*/ 104 h 676"/>
                <a:gd name="T82" fmla="*/ 336 w 858"/>
                <a:gd name="T83" fmla="*/ 94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Freeform 6"/>
            <p:cNvSpPr>
              <a:spLocks noChangeArrowheads="1"/>
            </p:cNvSpPr>
            <p:nvPr/>
          </p:nvSpPr>
          <p:spPr bwMode="auto">
            <a:xfrm>
              <a:off x="111" y="65"/>
              <a:ext cx="663" cy="512"/>
            </a:xfrm>
            <a:custGeom>
              <a:avLst/>
              <a:gdLst>
                <a:gd name="T0" fmla="*/ 258 w 802"/>
                <a:gd name="T1" fmla="*/ 91 h 621"/>
                <a:gd name="T2" fmla="*/ 250 w 802"/>
                <a:gd name="T3" fmla="*/ 72 h 621"/>
                <a:gd name="T4" fmla="*/ 239 w 802"/>
                <a:gd name="T5" fmla="*/ 56 h 621"/>
                <a:gd name="T6" fmla="*/ 222 w 802"/>
                <a:gd name="T7" fmla="*/ 45 h 621"/>
                <a:gd name="T8" fmla="*/ 203 w 802"/>
                <a:gd name="T9" fmla="*/ 37 h 621"/>
                <a:gd name="T10" fmla="*/ 165 w 802"/>
                <a:gd name="T11" fmla="*/ 38 h 621"/>
                <a:gd name="T12" fmla="*/ 147 w 802"/>
                <a:gd name="T13" fmla="*/ 47 h 621"/>
                <a:gd name="T14" fmla="*/ 132 w 802"/>
                <a:gd name="T15" fmla="*/ 60 h 621"/>
                <a:gd name="T16" fmla="*/ 122 w 802"/>
                <a:gd name="T17" fmla="*/ 77 h 621"/>
                <a:gd name="T18" fmla="*/ 73 w 802"/>
                <a:gd name="T19" fmla="*/ 91 h 621"/>
                <a:gd name="T20" fmla="*/ 63 w 802"/>
                <a:gd name="T21" fmla="*/ 91 h 621"/>
                <a:gd name="T22" fmla="*/ 36 w 802"/>
                <a:gd name="T23" fmla="*/ 100 h 621"/>
                <a:gd name="T24" fmla="*/ 16 w 802"/>
                <a:gd name="T25" fmla="*/ 117 h 621"/>
                <a:gd name="T26" fmla="*/ 2 w 802"/>
                <a:gd name="T27" fmla="*/ 140 h 621"/>
                <a:gd name="T28" fmla="*/ 2 w 802"/>
                <a:gd name="T29" fmla="*/ 167 h 621"/>
                <a:gd name="T30" fmla="*/ 7 w 802"/>
                <a:gd name="T31" fmla="*/ 190 h 621"/>
                <a:gd name="T32" fmla="*/ 21 w 802"/>
                <a:gd name="T33" fmla="*/ 209 h 621"/>
                <a:gd name="T34" fmla="*/ 41 w 802"/>
                <a:gd name="T35" fmla="*/ 223 h 621"/>
                <a:gd name="T36" fmla="*/ 58 w 802"/>
                <a:gd name="T37" fmla="*/ 200 h 621"/>
                <a:gd name="T38" fmla="*/ 37 w 802"/>
                <a:gd name="T39" fmla="*/ 186 h 621"/>
                <a:gd name="T40" fmla="*/ 28 w 802"/>
                <a:gd name="T41" fmla="*/ 161 h 621"/>
                <a:gd name="T42" fmla="*/ 31 w 802"/>
                <a:gd name="T43" fmla="*/ 144 h 621"/>
                <a:gd name="T44" fmla="*/ 41 w 802"/>
                <a:gd name="T45" fmla="*/ 131 h 621"/>
                <a:gd name="T46" fmla="*/ 54 w 802"/>
                <a:gd name="T47" fmla="*/ 122 h 621"/>
                <a:gd name="T48" fmla="*/ 70 w 802"/>
                <a:gd name="T49" fmla="*/ 120 h 621"/>
                <a:gd name="T50" fmla="*/ 101 w 802"/>
                <a:gd name="T51" fmla="*/ 265 h 621"/>
                <a:gd name="T52" fmla="*/ 144 w 802"/>
                <a:gd name="T53" fmla="*/ 265 h 621"/>
                <a:gd name="T54" fmla="*/ 163 w 802"/>
                <a:gd name="T55" fmla="*/ 172 h 621"/>
                <a:gd name="T56" fmla="*/ 203 w 802"/>
                <a:gd name="T57" fmla="*/ 175 h 621"/>
                <a:gd name="T58" fmla="*/ 233 w 802"/>
                <a:gd name="T59" fmla="*/ 161 h 621"/>
                <a:gd name="T60" fmla="*/ 303 w 802"/>
                <a:gd name="T61" fmla="*/ 120 h 621"/>
                <a:gd name="T62" fmla="*/ 314 w 802"/>
                <a:gd name="T63" fmla="*/ 120 h 621"/>
                <a:gd name="T64" fmla="*/ 329 w 802"/>
                <a:gd name="T65" fmla="*/ 127 h 621"/>
                <a:gd name="T66" fmla="*/ 340 w 802"/>
                <a:gd name="T67" fmla="*/ 138 h 621"/>
                <a:gd name="T68" fmla="*/ 345 w 802"/>
                <a:gd name="T69" fmla="*/ 152 h 621"/>
                <a:gd name="T70" fmla="*/ 345 w 802"/>
                <a:gd name="T71" fmla="*/ 168 h 621"/>
                <a:gd name="T72" fmla="*/ 339 w 802"/>
                <a:gd name="T73" fmla="*/ 184 h 621"/>
                <a:gd name="T74" fmla="*/ 327 w 802"/>
                <a:gd name="T75" fmla="*/ 195 h 621"/>
                <a:gd name="T76" fmla="*/ 313 w 802"/>
                <a:gd name="T77" fmla="*/ 201 h 621"/>
                <a:gd name="T78" fmla="*/ 274 w 802"/>
                <a:gd name="T79" fmla="*/ 203 h 621"/>
                <a:gd name="T80" fmla="*/ 312 w 802"/>
                <a:gd name="T81" fmla="*/ 230 h 621"/>
                <a:gd name="T82" fmla="*/ 337 w 802"/>
                <a:gd name="T83" fmla="*/ 222 h 621"/>
                <a:gd name="T84" fmla="*/ 359 w 802"/>
                <a:gd name="T85" fmla="*/ 204 h 621"/>
                <a:gd name="T86" fmla="*/ 372 w 802"/>
                <a:gd name="T87" fmla="*/ 181 h 621"/>
                <a:gd name="T88" fmla="*/ 374 w 802"/>
                <a:gd name="T89" fmla="*/ 154 h 621"/>
                <a:gd name="T90" fmla="*/ 367 w 802"/>
                <a:gd name="T91" fmla="*/ 128 h 621"/>
                <a:gd name="T92" fmla="*/ 351 w 802"/>
                <a:gd name="T93" fmla="*/ 107 h 621"/>
                <a:gd name="T94" fmla="*/ 327 w 802"/>
                <a:gd name="T95" fmla="*/ 95 h 621"/>
                <a:gd name="T96" fmla="*/ 170 w 802"/>
                <a:gd name="T97" fmla="*/ 144 h 621"/>
                <a:gd name="T98" fmla="*/ 155 w 802"/>
                <a:gd name="T99" fmla="*/ 134 h 621"/>
                <a:gd name="T100" fmla="*/ 147 w 802"/>
                <a:gd name="T101" fmla="*/ 120 h 621"/>
                <a:gd name="T102" fmla="*/ 150 w 802"/>
                <a:gd name="T103" fmla="*/ 87 h 621"/>
                <a:gd name="T104" fmla="*/ 160 w 802"/>
                <a:gd name="T105" fmla="*/ 74 h 621"/>
                <a:gd name="T106" fmla="*/ 170 w 802"/>
                <a:gd name="T107" fmla="*/ 144 h 621"/>
                <a:gd name="T108" fmla="*/ 214 w 802"/>
                <a:gd name="T109" fmla="*/ 73 h 621"/>
                <a:gd name="T110" fmla="*/ 228 w 802"/>
                <a:gd name="T111" fmla="*/ 94 h 621"/>
                <a:gd name="T112" fmla="*/ 228 w 802"/>
                <a:gd name="T113" fmla="*/ 118 h 621"/>
                <a:gd name="T114" fmla="*/ 214 w 802"/>
                <a:gd name="T115" fmla="*/ 139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Freeform 7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9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6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1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9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6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1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 noChangeArrowheads="1"/>
            </p:cNvSpPr>
            <p:nvPr/>
          </p:nvSpPr>
          <p:spPr bwMode="auto">
            <a:xfrm>
              <a:off x="583" y="591"/>
              <a:ext cx="231" cy="107"/>
            </a:xfrm>
            <a:custGeom>
              <a:avLst/>
              <a:gdLst>
                <a:gd name="T0" fmla="*/ 129 w 280"/>
                <a:gd name="T1" fmla="*/ 45 h 128"/>
                <a:gd name="T2" fmla="*/ 123 w 280"/>
                <a:gd name="T3" fmla="*/ 43 h 128"/>
                <a:gd name="T4" fmla="*/ 118 w 280"/>
                <a:gd name="T5" fmla="*/ 42 h 128"/>
                <a:gd name="T6" fmla="*/ 112 w 280"/>
                <a:gd name="T7" fmla="*/ 41 h 128"/>
                <a:gd name="T8" fmla="*/ 104 w 280"/>
                <a:gd name="T9" fmla="*/ 42 h 128"/>
                <a:gd name="T10" fmla="*/ 82 w 280"/>
                <a:gd name="T11" fmla="*/ 48 h 128"/>
                <a:gd name="T12" fmla="*/ 42 w 280"/>
                <a:gd name="T13" fmla="*/ 57 h 128"/>
                <a:gd name="T14" fmla="*/ 22 w 280"/>
                <a:gd name="T15" fmla="*/ 62 h 128"/>
                <a:gd name="T16" fmla="*/ 15 w 280"/>
                <a:gd name="T17" fmla="*/ 62 h 128"/>
                <a:gd name="T18" fmla="*/ 8 w 280"/>
                <a:gd name="T19" fmla="*/ 62 h 128"/>
                <a:gd name="T20" fmla="*/ 2 w 280"/>
                <a:gd name="T21" fmla="*/ 59 h 128"/>
                <a:gd name="T22" fmla="*/ 1 w 280"/>
                <a:gd name="T23" fmla="*/ 58 h 128"/>
                <a:gd name="T24" fmla="*/ 1 w 280"/>
                <a:gd name="T25" fmla="*/ 53 h 128"/>
                <a:gd name="T26" fmla="*/ 1 w 280"/>
                <a:gd name="T27" fmla="*/ 48 h 128"/>
                <a:gd name="T28" fmla="*/ 1 w 280"/>
                <a:gd name="T29" fmla="*/ 41 h 128"/>
                <a:gd name="T30" fmla="*/ 1 w 280"/>
                <a:gd name="T31" fmla="*/ 34 h 128"/>
                <a:gd name="T32" fmla="*/ 1 w 280"/>
                <a:gd name="T33" fmla="*/ 28 h 128"/>
                <a:gd name="T34" fmla="*/ 0 w 280"/>
                <a:gd name="T35" fmla="*/ 23 h 128"/>
                <a:gd name="T36" fmla="*/ 0 w 280"/>
                <a:gd name="T37" fmla="*/ 16 h 128"/>
                <a:gd name="T38" fmla="*/ 0 w 280"/>
                <a:gd name="T39" fmla="*/ 9 h 128"/>
                <a:gd name="T40" fmla="*/ 2 w 280"/>
                <a:gd name="T41" fmla="*/ 11 h 128"/>
                <a:gd name="T42" fmla="*/ 8 w 280"/>
                <a:gd name="T43" fmla="*/ 16 h 128"/>
                <a:gd name="T44" fmla="*/ 15 w 280"/>
                <a:gd name="T45" fmla="*/ 19 h 128"/>
                <a:gd name="T46" fmla="*/ 22 w 280"/>
                <a:gd name="T47" fmla="*/ 20 h 128"/>
                <a:gd name="T48" fmla="*/ 27 w 280"/>
                <a:gd name="T49" fmla="*/ 19 h 128"/>
                <a:gd name="T50" fmla="*/ 47 w 280"/>
                <a:gd name="T51" fmla="*/ 14 h 128"/>
                <a:gd name="T52" fmla="*/ 85 w 280"/>
                <a:gd name="T53" fmla="*/ 6 h 128"/>
                <a:gd name="T54" fmla="*/ 106 w 280"/>
                <a:gd name="T55" fmla="*/ 1 h 128"/>
                <a:gd name="T56" fmla="*/ 113 w 280"/>
                <a:gd name="T57" fmla="*/ 1 h 128"/>
                <a:gd name="T58" fmla="*/ 120 w 280"/>
                <a:gd name="T59" fmla="*/ 3 h 128"/>
                <a:gd name="T60" fmla="*/ 123 w 280"/>
                <a:gd name="T61" fmla="*/ 3 h 128"/>
                <a:gd name="T62" fmla="*/ 129 w 280"/>
                <a:gd name="T63" fmla="*/ 6 h 128"/>
                <a:gd name="T64" fmla="*/ 130 w 280"/>
                <a:gd name="T65" fmla="*/ 7 h 128"/>
                <a:gd name="T66" fmla="*/ 130 w 280"/>
                <a:gd name="T67" fmla="*/ 13 h 128"/>
                <a:gd name="T68" fmla="*/ 130 w 280"/>
                <a:gd name="T69" fmla="*/ 22 h 128"/>
                <a:gd name="T70" fmla="*/ 130 w 280"/>
                <a:gd name="T71" fmla="*/ 31 h 128"/>
                <a:gd name="T72" fmla="*/ 130 w 280"/>
                <a:gd name="T73" fmla="*/ 39 h 128"/>
                <a:gd name="T74" fmla="*/ 130 w 280"/>
                <a:gd name="T75" fmla="*/ 45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 noChangeArrowheads="1"/>
            </p:cNvSpPr>
            <p:nvPr/>
          </p:nvSpPr>
          <p:spPr bwMode="auto">
            <a:xfrm>
              <a:off x="583" y="591"/>
              <a:ext cx="231" cy="107"/>
            </a:xfrm>
            <a:custGeom>
              <a:avLst/>
              <a:gdLst>
                <a:gd name="T0" fmla="*/ 129 w 280"/>
                <a:gd name="T1" fmla="*/ 45 h 128"/>
                <a:gd name="T2" fmla="*/ 123 w 280"/>
                <a:gd name="T3" fmla="*/ 43 h 128"/>
                <a:gd name="T4" fmla="*/ 118 w 280"/>
                <a:gd name="T5" fmla="*/ 42 h 128"/>
                <a:gd name="T6" fmla="*/ 112 w 280"/>
                <a:gd name="T7" fmla="*/ 41 h 128"/>
                <a:gd name="T8" fmla="*/ 104 w 280"/>
                <a:gd name="T9" fmla="*/ 42 h 128"/>
                <a:gd name="T10" fmla="*/ 82 w 280"/>
                <a:gd name="T11" fmla="*/ 48 h 128"/>
                <a:gd name="T12" fmla="*/ 42 w 280"/>
                <a:gd name="T13" fmla="*/ 57 h 128"/>
                <a:gd name="T14" fmla="*/ 22 w 280"/>
                <a:gd name="T15" fmla="*/ 62 h 128"/>
                <a:gd name="T16" fmla="*/ 15 w 280"/>
                <a:gd name="T17" fmla="*/ 62 h 128"/>
                <a:gd name="T18" fmla="*/ 8 w 280"/>
                <a:gd name="T19" fmla="*/ 62 h 128"/>
                <a:gd name="T20" fmla="*/ 2 w 280"/>
                <a:gd name="T21" fmla="*/ 59 h 128"/>
                <a:gd name="T22" fmla="*/ 1 w 280"/>
                <a:gd name="T23" fmla="*/ 58 h 128"/>
                <a:gd name="T24" fmla="*/ 1 w 280"/>
                <a:gd name="T25" fmla="*/ 53 h 128"/>
                <a:gd name="T26" fmla="*/ 1 w 280"/>
                <a:gd name="T27" fmla="*/ 48 h 128"/>
                <a:gd name="T28" fmla="*/ 1 w 280"/>
                <a:gd name="T29" fmla="*/ 41 h 128"/>
                <a:gd name="T30" fmla="*/ 1 w 280"/>
                <a:gd name="T31" fmla="*/ 34 h 128"/>
                <a:gd name="T32" fmla="*/ 1 w 280"/>
                <a:gd name="T33" fmla="*/ 28 h 128"/>
                <a:gd name="T34" fmla="*/ 0 w 280"/>
                <a:gd name="T35" fmla="*/ 23 h 128"/>
                <a:gd name="T36" fmla="*/ 0 w 280"/>
                <a:gd name="T37" fmla="*/ 16 h 128"/>
                <a:gd name="T38" fmla="*/ 0 w 280"/>
                <a:gd name="T39" fmla="*/ 9 h 128"/>
                <a:gd name="T40" fmla="*/ 2 w 280"/>
                <a:gd name="T41" fmla="*/ 11 h 128"/>
                <a:gd name="T42" fmla="*/ 8 w 280"/>
                <a:gd name="T43" fmla="*/ 16 h 128"/>
                <a:gd name="T44" fmla="*/ 15 w 280"/>
                <a:gd name="T45" fmla="*/ 19 h 128"/>
                <a:gd name="T46" fmla="*/ 22 w 280"/>
                <a:gd name="T47" fmla="*/ 20 h 128"/>
                <a:gd name="T48" fmla="*/ 27 w 280"/>
                <a:gd name="T49" fmla="*/ 19 h 128"/>
                <a:gd name="T50" fmla="*/ 47 w 280"/>
                <a:gd name="T51" fmla="*/ 14 h 128"/>
                <a:gd name="T52" fmla="*/ 85 w 280"/>
                <a:gd name="T53" fmla="*/ 6 h 128"/>
                <a:gd name="T54" fmla="*/ 106 w 280"/>
                <a:gd name="T55" fmla="*/ 1 h 128"/>
                <a:gd name="T56" fmla="*/ 113 w 280"/>
                <a:gd name="T57" fmla="*/ 1 h 128"/>
                <a:gd name="T58" fmla="*/ 120 w 280"/>
                <a:gd name="T59" fmla="*/ 3 h 128"/>
                <a:gd name="T60" fmla="*/ 123 w 280"/>
                <a:gd name="T61" fmla="*/ 3 h 128"/>
                <a:gd name="T62" fmla="*/ 129 w 280"/>
                <a:gd name="T63" fmla="*/ 6 h 128"/>
                <a:gd name="T64" fmla="*/ 130 w 280"/>
                <a:gd name="T65" fmla="*/ 7 h 128"/>
                <a:gd name="T66" fmla="*/ 130 w 280"/>
                <a:gd name="T67" fmla="*/ 13 h 128"/>
                <a:gd name="T68" fmla="*/ 130 w 280"/>
                <a:gd name="T69" fmla="*/ 22 h 128"/>
                <a:gd name="T70" fmla="*/ 130 w 280"/>
                <a:gd name="T71" fmla="*/ 31 h 128"/>
                <a:gd name="T72" fmla="*/ 130 w 280"/>
                <a:gd name="T73" fmla="*/ 39 h 128"/>
                <a:gd name="T74" fmla="*/ 130 w 280"/>
                <a:gd name="T75" fmla="*/ 45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5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17 h 130"/>
                <a:gd name="T64" fmla="*/ 129 w 279"/>
                <a:gd name="T65" fmla="*/ 22 h 130"/>
                <a:gd name="T66" fmla="*/ 129 w 279"/>
                <a:gd name="T67" fmla="*/ 29 h 130"/>
                <a:gd name="T68" fmla="*/ 129 w 279"/>
                <a:gd name="T69" fmla="*/ 37 h 130"/>
                <a:gd name="T70" fmla="*/ 129 w 279"/>
                <a:gd name="T71" fmla="*/ 4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5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17 h 130"/>
                <a:gd name="T64" fmla="*/ 129 w 279"/>
                <a:gd name="T65" fmla="*/ 22 h 130"/>
                <a:gd name="T66" fmla="*/ 129 w 279"/>
                <a:gd name="T67" fmla="*/ 29 h 130"/>
                <a:gd name="T68" fmla="*/ 129 w 279"/>
                <a:gd name="T69" fmla="*/ 37 h 130"/>
                <a:gd name="T70" fmla="*/ 129 w 279"/>
                <a:gd name="T71" fmla="*/ 4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7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5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0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7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5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0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 noChangeArrowheads="1"/>
            </p:cNvSpPr>
            <p:nvPr/>
          </p:nvSpPr>
          <p:spPr bwMode="auto">
            <a:xfrm>
              <a:off x="583" y="593"/>
              <a:ext cx="231" cy="106"/>
            </a:xfrm>
            <a:custGeom>
              <a:avLst/>
              <a:gdLst>
                <a:gd name="T0" fmla="*/ 129 w 280"/>
                <a:gd name="T1" fmla="*/ 44 h 127"/>
                <a:gd name="T2" fmla="*/ 123 w 280"/>
                <a:gd name="T3" fmla="*/ 43 h 127"/>
                <a:gd name="T4" fmla="*/ 118 w 280"/>
                <a:gd name="T5" fmla="*/ 41 h 127"/>
                <a:gd name="T6" fmla="*/ 112 w 280"/>
                <a:gd name="T7" fmla="*/ 40 h 127"/>
                <a:gd name="T8" fmla="*/ 104 w 280"/>
                <a:gd name="T9" fmla="*/ 41 h 127"/>
                <a:gd name="T10" fmla="*/ 82 w 280"/>
                <a:gd name="T11" fmla="*/ 47 h 127"/>
                <a:gd name="T12" fmla="*/ 42 w 280"/>
                <a:gd name="T13" fmla="*/ 56 h 127"/>
                <a:gd name="T14" fmla="*/ 22 w 280"/>
                <a:gd name="T15" fmla="*/ 61 h 127"/>
                <a:gd name="T16" fmla="*/ 15 w 280"/>
                <a:gd name="T17" fmla="*/ 61 h 127"/>
                <a:gd name="T18" fmla="*/ 8 w 280"/>
                <a:gd name="T19" fmla="*/ 61 h 127"/>
                <a:gd name="T20" fmla="*/ 2 w 280"/>
                <a:gd name="T21" fmla="*/ 58 h 127"/>
                <a:gd name="T22" fmla="*/ 1 w 280"/>
                <a:gd name="T23" fmla="*/ 56 h 127"/>
                <a:gd name="T24" fmla="*/ 1 w 280"/>
                <a:gd name="T25" fmla="*/ 50 h 127"/>
                <a:gd name="T26" fmla="*/ 1 w 280"/>
                <a:gd name="T27" fmla="*/ 41 h 127"/>
                <a:gd name="T28" fmla="*/ 1 w 280"/>
                <a:gd name="T29" fmla="*/ 33 h 127"/>
                <a:gd name="T30" fmla="*/ 1 w 280"/>
                <a:gd name="T31" fmla="*/ 28 h 127"/>
                <a:gd name="T32" fmla="*/ 1 w 280"/>
                <a:gd name="T33" fmla="*/ 23 h 127"/>
                <a:gd name="T34" fmla="*/ 0 w 280"/>
                <a:gd name="T35" fmla="*/ 15 h 127"/>
                <a:gd name="T36" fmla="*/ 0 w 280"/>
                <a:gd name="T37" fmla="*/ 9 h 127"/>
                <a:gd name="T38" fmla="*/ 2 w 280"/>
                <a:gd name="T39" fmla="*/ 10 h 127"/>
                <a:gd name="T40" fmla="*/ 8 w 280"/>
                <a:gd name="T41" fmla="*/ 16 h 127"/>
                <a:gd name="T42" fmla="*/ 15 w 280"/>
                <a:gd name="T43" fmla="*/ 19 h 127"/>
                <a:gd name="T44" fmla="*/ 22 w 280"/>
                <a:gd name="T45" fmla="*/ 19 h 127"/>
                <a:gd name="T46" fmla="*/ 27 w 280"/>
                <a:gd name="T47" fmla="*/ 19 h 127"/>
                <a:gd name="T48" fmla="*/ 47 w 280"/>
                <a:gd name="T49" fmla="*/ 13 h 127"/>
                <a:gd name="T50" fmla="*/ 85 w 280"/>
                <a:gd name="T51" fmla="*/ 5 h 127"/>
                <a:gd name="T52" fmla="*/ 106 w 280"/>
                <a:gd name="T53" fmla="*/ 0 h 127"/>
                <a:gd name="T54" fmla="*/ 113 w 280"/>
                <a:gd name="T55" fmla="*/ 0 h 127"/>
                <a:gd name="T56" fmla="*/ 120 w 280"/>
                <a:gd name="T57" fmla="*/ 2 h 127"/>
                <a:gd name="T58" fmla="*/ 123 w 280"/>
                <a:gd name="T59" fmla="*/ 3 h 127"/>
                <a:gd name="T60" fmla="*/ 129 w 280"/>
                <a:gd name="T61" fmla="*/ 5 h 127"/>
                <a:gd name="T62" fmla="*/ 130 w 280"/>
                <a:gd name="T63" fmla="*/ 6 h 127"/>
                <a:gd name="T64" fmla="*/ 130 w 280"/>
                <a:gd name="T65" fmla="*/ 13 h 127"/>
                <a:gd name="T66" fmla="*/ 130 w 280"/>
                <a:gd name="T67" fmla="*/ 20 h 127"/>
                <a:gd name="T68" fmla="*/ 130 w 280"/>
                <a:gd name="T69" fmla="*/ 30 h 127"/>
                <a:gd name="T70" fmla="*/ 130 w 280"/>
                <a:gd name="T71" fmla="*/ 38 h 127"/>
                <a:gd name="T72" fmla="*/ 130 w 280"/>
                <a:gd name="T73" fmla="*/ 44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583" y="593"/>
              <a:ext cx="231" cy="106"/>
            </a:xfrm>
            <a:custGeom>
              <a:avLst/>
              <a:gdLst>
                <a:gd name="T0" fmla="*/ 129 w 280"/>
                <a:gd name="T1" fmla="*/ 44 h 127"/>
                <a:gd name="T2" fmla="*/ 123 w 280"/>
                <a:gd name="T3" fmla="*/ 43 h 127"/>
                <a:gd name="T4" fmla="*/ 118 w 280"/>
                <a:gd name="T5" fmla="*/ 41 h 127"/>
                <a:gd name="T6" fmla="*/ 112 w 280"/>
                <a:gd name="T7" fmla="*/ 40 h 127"/>
                <a:gd name="T8" fmla="*/ 104 w 280"/>
                <a:gd name="T9" fmla="*/ 41 h 127"/>
                <a:gd name="T10" fmla="*/ 82 w 280"/>
                <a:gd name="T11" fmla="*/ 47 h 127"/>
                <a:gd name="T12" fmla="*/ 42 w 280"/>
                <a:gd name="T13" fmla="*/ 56 h 127"/>
                <a:gd name="T14" fmla="*/ 22 w 280"/>
                <a:gd name="T15" fmla="*/ 61 h 127"/>
                <a:gd name="T16" fmla="*/ 15 w 280"/>
                <a:gd name="T17" fmla="*/ 61 h 127"/>
                <a:gd name="T18" fmla="*/ 8 w 280"/>
                <a:gd name="T19" fmla="*/ 61 h 127"/>
                <a:gd name="T20" fmla="*/ 2 w 280"/>
                <a:gd name="T21" fmla="*/ 58 h 127"/>
                <a:gd name="T22" fmla="*/ 1 w 280"/>
                <a:gd name="T23" fmla="*/ 56 h 127"/>
                <a:gd name="T24" fmla="*/ 1 w 280"/>
                <a:gd name="T25" fmla="*/ 50 h 127"/>
                <a:gd name="T26" fmla="*/ 1 w 280"/>
                <a:gd name="T27" fmla="*/ 41 h 127"/>
                <a:gd name="T28" fmla="*/ 1 w 280"/>
                <a:gd name="T29" fmla="*/ 33 h 127"/>
                <a:gd name="T30" fmla="*/ 1 w 280"/>
                <a:gd name="T31" fmla="*/ 28 h 127"/>
                <a:gd name="T32" fmla="*/ 1 w 280"/>
                <a:gd name="T33" fmla="*/ 23 h 127"/>
                <a:gd name="T34" fmla="*/ 0 w 280"/>
                <a:gd name="T35" fmla="*/ 15 h 127"/>
                <a:gd name="T36" fmla="*/ 0 w 280"/>
                <a:gd name="T37" fmla="*/ 9 h 127"/>
                <a:gd name="T38" fmla="*/ 2 w 280"/>
                <a:gd name="T39" fmla="*/ 10 h 127"/>
                <a:gd name="T40" fmla="*/ 8 w 280"/>
                <a:gd name="T41" fmla="*/ 16 h 127"/>
                <a:gd name="T42" fmla="*/ 15 w 280"/>
                <a:gd name="T43" fmla="*/ 19 h 127"/>
                <a:gd name="T44" fmla="*/ 22 w 280"/>
                <a:gd name="T45" fmla="*/ 19 h 127"/>
                <a:gd name="T46" fmla="*/ 27 w 280"/>
                <a:gd name="T47" fmla="*/ 19 h 127"/>
                <a:gd name="T48" fmla="*/ 47 w 280"/>
                <a:gd name="T49" fmla="*/ 13 h 127"/>
                <a:gd name="T50" fmla="*/ 85 w 280"/>
                <a:gd name="T51" fmla="*/ 5 h 127"/>
                <a:gd name="T52" fmla="*/ 106 w 280"/>
                <a:gd name="T53" fmla="*/ 0 h 127"/>
                <a:gd name="T54" fmla="*/ 113 w 280"/>
                <a:gd name="T55" fmla="*/ 0 h 127"/>
                <a:gd name="T56" fmla="*/ 120 w 280"/>
                <a:gd name="T57" fmla="*/ 2 h 127"/>
                <a:gd name="T58" fmla="*/ 123 w 280"/>
                <a:gd name="T59" fmla="*/ 3 h 127"/>
                <a:gd name="T60" fmla="*/ 129 w 280"/>
                <a:gd name="T61" fmla="*/ 5 h 127"/>
                <a:gd name="T62" fmla="*/ 130 w 280"/>
                <a:gd name="T63" fmla="*/ 6 h 127"/>
                <a:gd name="T64" fmla="*/ 130 w 280"/>
                <a:gd name="T65" fmla="*/ 13 h 127"/>
                <a:gd name="T66" fmla="*/ 130 w 280"/>
                <a:gd name="T67" fmla="*/ 20 h 127"/>
                <a:gd name="T68" fmla="*/ 130 w 280"/>
                <a:gd name="T69" fmla="*/ 30 h 127"/>
                <a:gd name="T70" fmla="*/ 130 w 280"/>
                <a:gd name="T71" fmla="*/ 38 h 127"/>
                <a:gd name="T72" fmla="*/ 130 w 280"/>
                <a:gd name="T73" fmla="*/ 44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4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20 h 130"/>
                <a:gd name="T64" fmla="*/ 129 w 279"/>
                <a:gd name="T65" fmla="*/ 29 h 130"/>
                <a:gd name="T66" fmla="*/ 129 w 279"/>
                <a:gd name="T67" fmla="*/ 36 h 130"/>
                <a:gd name="T68" fmla="*/ 129 w 279"/>
                <a:gd name="T69" fmla="*/ 42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4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20 h 130"/>
                <a:gd name="T64" fmla="*/ 129 w 279"/>
                <a:gd name="T65" fmla="*/ 29 h 130"/>
                <a:gd name="T66" fmla="*/ 129 w 279"/>
                <a:gd name="T67" fmla="*/ 36 h 130"/>
                <a:gd name="T68" fmla="*/ 129 w 279"/>
                <a:gd name="T69" fmla="*/ 42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6 w 633"/>
                <a:gd name="T1" fmla="*/ 45 h 204"/>
                <a:gd name="T2" fmla="*/ 291 w 633"/>
                <a:gd name="T3" fmla="*/ 41 h 204"/>
                <a:gd name="T4" fmla="*/ 282 w 633"/>
                <a:gd name="T5" fmla="*/ 41 h 204"/>
                <a:gd name="T6" fmla="*/ 257 w 633"/>
                <a:gd name="T7" fmla="*/ 46 h 204"/>
                <a:gd name="T8" fmla="*/ 193 w 633"/>
                <a:gd name="T9" fmla="*/ 59 h 204"/>
                <a:gd name="T10" fmla="*/ 120 w 633"/>
                <a:gd name="T11" fmla="*/ 75 h 204"/>
                <a:gd name="T12" fmla="*/ 54 w 633"/>
                <a:gd name="T13" fmla="*/ 89 h 204"/>
                <a:gd name="T14" fmla="*/ 24 w 633"/>
                <a:gd name="T15" fmla="*/ 95 h 204"/>
                <a:gd name="T16" fmla="*/ 18 w 633"/>
                <a:gd name="T17" fmla="*/ 96 h 204"/>
                <a:gd name="T18" fmla="*/ 12 w 633"/>
                <a:gd name="T19" fmla="*/ 95 h 204"/>
                <a:gd name="T20" fmla="*/ 5 w 633"/>
                <a:gd name="T21" fmla="*/ 94 h 204"/>
                <a:gd name="T22" fmla="*/ 1 w 633"/>
                <a:gd name="T23" fmla="*/ 92 h 204"/>
                <a:gd name="T24" fmla="*/ 0 w 633"/>
                <a:gd name="T25" fmla="*/ 89 h 204"/>
                <a:gd name="T26" fmla="*/ 0 w 633"/>
                <a:gd name="T27" fmla="*/ 78 h 204"/>
                <a:gd name="T28" fmla="*/ 0 w 633"/>
                <a:gd name="T29" fmla="*/ 70 h 204"/>
                <a:gd name="T30" fmla="*/ 0 w 633"/>
                <a:gd name="T31" fmla="*/ 65 h 204"/>
                <a:gd name="T32" fmla="*/ 0 w 633"/>
                <a:gd name="T33" fmla="*/ 57 h 204"/>
                <a:gd name="T34" fmla="*/ 0 w 633"/>
                <a:gd name="T35" fmla="*/ 51 h 204"/>
                <a:gd name="T36" fmla="*/ 1 w 633"/>
                <a:gd name="T37" fmla="*/ 50 h 204"/>
                <a:gd name="T38" fmla="*/ 5 w 633"/>
                <a:gd name="T39" fmla="*/ 51 h 204"/>
                <a:gd name="T40" fmla="*/ 10 w 633"/>
                <a:gd name="T41" fmla="*/ 53 h 204"/>
                <a:gd name="T42" fmla="*/ 17 w 633"/>
                <a:gd name="T43" fmla="*/ 54 h 204"/>
                <a:gd name="T44" fmla="*/ 25 w 633"/>
                <a:gd name="T45" fmla="*/ 54 h 204"/>
                <a:gd name="T46" fmla="*/ 34 w 633"/>
                <a:gd name="T47" fmla="*/ 51 h 204"/>
                <a:gd name="T48" fmla="*/ 70 w 633"/>
                <a:gd name="T49" fmla="*/ 44 h 204"/>
                <a:gd name="T50" fmla="*/ 146 w 633"/>
                <a:gd name="T51" fmla="*/ 28 h 204"/>
                <a:gd name="T52" fmla="*/ 219 w 633"/>
                <a:gd name="T53" fmla="*/ 12 h 204"/>
                <a:gd name="T54" fmla="*/ 268 w 633"/>
                <a:gd name="T55" fmla="*/ 2 h 204"/>
                <a:gd name="T56" fmla="*/ 276 w 633"/>
                <a:gd name="T57" fmla="*/ 1 h 204"/>
                <a:gd name="T58" fmla="*/ 282 w 633"/>
                <a:gd name="T59" fmla="*/ 0 h 204"/>
                <a:gd name="T60" fmla="*/ 291 w 633"/>
                <a:gd name="T61" fmla="*/ 2 h 204"/>
                <a:gd name="T62" fmla="*/ 296 w 633"/>
                <a:gd name="T63" fmla="*/ 8 h 204"/>
                <a:gd name="T64" fmla="*/ 297 w 633"/>
                <a:gd name="T65" fmla="*/ 10 h 204"/>
                <a:gd name="T66" fmla="*/ 297 w 633"/>
                <a:gd name="T67" fmla="*/ 15 h 204"/>
                <a:gd name="T68" fmla="*/ 297 w 633"/>
                <a:gd name="T69" fmla="*/ 20 h 204"/>
                <a:gd name="T70" fmla="*/ 297 w 633"/>
                <a:gd name="T71" fmla="*/ 23 h 204"/>
                <a:gd name="T72" fmla="*/ 296 w 633"/>
                <a:gd name="T73" fmla="*/ 28 h 204"/>
                <a:gd name="T74" fmla="*/ 296 w 633"/>
                <a:gd name="T75" fmla="*/ 32 h 204"/>
                <a:gd name="T76" fmla="*/ 296 w 633"/>
                <a:gd name="T77" fmla="*/ 39 h 204"/>
                <a:gd name="T78" fmla="*/ 296 w 633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6 w 633"/>
                <a:gd name="T1" fmla="*/ 45 h 204"/>
                <a:gd name="T2" fmla="*/ 291 w 633"/>
                <a:gd name="T3" fmla="*/ 41 h 204"/>
                <a:gd name="T4" fmla="*/ 282 w 633"/>
                <a:gd name="T5" fmla="*/ 41 h 204"/>
                <a:gd name="T6" fmla="*/ 257 w 633"/>
                <a:gd name="T7" fmla="*/ 46 h 204"/>
                <a:gd name="T8" fmla="*/ 193 w 633"/>
                <a:gd name="T9" fmla="*/ 59 h 204"/>
                <a:gd name="T10" fmla="*/ 120 w 633"/>
                <a:gd name="T11" fmla="*/ 75 h 204"/>
                <a:gd name="T12" fmla="*/ 54 w 633"/>
                <a:gd name="T13" fmla="*/ 89 h 204"/>
                <a:gd name="T14" fmla="*/ 24 w 633"/>
                <a:gd name="T15" fmla="*/ 95 h 204"/>
                <a:gd name="T16" fmla="*/ 18 w 633"/>
                <a:gd name="T17" fmla="*/ 96 h 204"/>
                <a:gd name="T18" fmla="*/ 12 w 633"/>
                <a:gd name="T19" fmla="*/ 95 h 204"/>
                <a:gd name="T20" fmla="*/ 5 w 633"/>
                <a:gd name="T21" fmla="*/ 94 h 204"/>
                <a:gd name="T22" fmla="*/ 1 w 633"/>
                <a:gd name="T23" fmla="*/ 92 h 204"/>
                <a:gd name="T24" fmla="*/ 0 w 633"/>
                <a:gd name="T25" fmla="*/ 89 h 204"/>
                <a:gd name="T26" fmla="*/ 0 w 633"/>
                <a:gd name="T27" fmla="*/ 78 h 204"/>
                <a:gd name="T28" fmla="*/ 0 w 633"/>
                <a:gd name="T29" fmla="*/ 70 h 204"/>
                <a:gd name="T30" fmla="*/ 0 w 633"/>
                <a:gd name="T31" fmla="*/ 65 h 204"/>
                <a:gd name="T32" fmla="*/ 0 w 633"/>
                <a:gd name="T33" fmla="*/ 57 h 204"/>
                <a:gd name="T34" fmla="*/ 0 w 633"/>
                <a:gd name="T35" fmla="*/ 51 h 204"/>
                <a:gd name="T36" fmla="*/ 1 w 633"/>
                <a:gd name="T37" fmla="*/ 50 h 204"/>
                <a:gd name="T38" fmla="*/ 5 w 633"/>
                <a:gd name="T39" fmla="*/ 51 h 204"/>
                <a:gd name="T40" fmla="*/ 10 w 633"/>
                <a:gd name="T41" fmla="*/ 53 h 204"/>
                <a:gd name="T42" fmla="*/ 17 w 633"/>
                <a:gd name="T43" fmla="*/ 54 h 204"/>
                <a:gd name="T44" fmla="*/ 25 w 633"/>
                <a:gd name="T45" fmla="*/ 54 h 204"/>
                <a:gd name="T46" fmla="*/ 34 w 633"/>
                <a:gd name="T47" fmla="*/ 51 h 204"/>
                <a:gd name="T48" fmla="*/ 70 w 633"/>
                <a:gd name="T49" fmla="*/ 44 h 204"/>
                <a:gd name="T50" fmla="*/ 146 w 633"/>
                <a:gd name="T51" fmla="*/ 28 h 204"/>
                <a:gd name="T52" fmla="*/ 219 w 633"/>
                <a:gd name="T53" fmla="*/ 12 h 204"/>
                <a:gd name="T54" fmla="*/ 268 w 633"/>
                <a:gd name="T55" fmla="*/ 2 h 204"/>
                <a:gd name="T56" fmla="*/ 276 w 633"/>
                <a:gd name="T57" fmla="*/ 1 h 204"/>
                <a:gd name="T58" fmla="*/ 282 w 633"/>
                <a:gd name="T59" fmla="*/ 0 h 204"/>
                <a:gd name="T60" fmla="*/ 291 w 633"/>
                <a:gd name="T61" fmla="*/ 2 h 204"/>
                <a:gd name="T62" fmla="*/ 296 w 633"/>
                <a:gd name="T63" fmla="*/ 8 h 204"/>
                <a:gd name="T64" fmla="*/ 297 w 633"/>
                <a:gd name="T65" fmla="*/ 10 h 204"/>
                <a:gd name="T66" fmla="*/ 297 w 633"/>
                <a:gd name="T67" fmla="*/ 15 h 204"/>
                <a:gd name="T68" fmla="*/ 297 w 633"/>
                <a:gd name="T69" fmla="*/ 20 h 204"/>
                <a:gd name="T70" fmla="*/ 297 w 633"/>
                <a:gd name="T71" fmla="*/ 23 h 204"/>
                <a:gd name="T72" fmla="*/ 296 w 633"/>
                <a:gd name="T73" fmla="*/ 28 h 204"/>
                <a:gd name="T74" fmla="*/ 296 w 633"/>
                <a:gd name="T75" fmla="*/ 32 h 204"/>
                <a:gd name="T76" fmla="*/ 296 w 633"/>
                <a:gd name="T77" fmla="*/ 39 h 204"/>
                <a:gd name="T78" fmla="*/ 296 w 633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 noChangeArrowheads="1"/>
            </p:cNvSpPr>
            <p:nvPr/>
          </p:nvSpPr>
          <p:spPr bwMode="auto">
            <a:xfrm>
              <a:off x="149" y="521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8 h 207"/>
                <a:gd name="T16" fmla="*/ 25 w 632"/>
                <a:gd name="T17" fmla="*/ 93 h 207"/>
                <a:gd name="T18" fmla="*/ 17 w 632"/>
                <a:gd name="T19" fmla="*/ 94 h 207"/>
                <a:gd name="T20" fmla="*/ 12 w 632"/>
                <a:gd name="T21" fmla="*/ 94 h 207"/>
                <a:gd name="T22" fmla="*/ 6 w 632"/>
                <a:gd name="T23" fmla="*/ 93 h 207"/>
                <a:gd name="T24" fmla="*/ 1 w 632"/>
                <a:gd name="T25" fmla="*/ 90 h 207"/>
                <a:gd name="T26" fmla="*/ 0 w 632"/>
                <a:gd name="T27" fmla="*/ 90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67 h 207"/>
                <a:gd name="T34" fmla="*/ 0 w 632"/>
                <a:gd name="T35" fmla="*/ 62 h 207"/>
                <a:gd name="T36" fmla="*/ 0 w 632"/>
                <a:gd name="T37" fmla="*/ 56 h 207"/>
                <a:gd name="T38" fmla="*/ 0 w 632"/>
                <a:gd name="T39" fmla="*/ 51 h 207"/>
                <a:gd name="T40" fmla="*/ 1 w 632"/>
                <a:gd name="T41" fmla="*/ 50 h 207"/>
                <a:gd name="T42" fmla="*/ 5 w 632"/>
                <a:gd name="T43" fmla="*/ 52 h 207"/>
                <a:gd name="T44" fmla="*/ 12 w 632"/>
                <a:gd name="T45" fmla="*/ 54 h 207"/>
                <a:gd name="T46" fmla="*/ 17 w 632"/>
                <a:gd name="T47" fmla="*/ 54 h 207"/>
                <a:gd name="T48" fmla="*/ 24 w 632"/>
                <a:gd name="T49" fmla="*/ 54 h 207"/>
                <a:gd name="T50" fmla="*/ 53 w 632"/>
                <a:gd name="T51" fmla="*/ 47 h 207"/>
                <a:gd name="T52" fmla="*/ 119 w 632"/>
                <a:gd name="T53" fmla="*/ 34 h 207"/>
                <a:gd name="T54" fmla="*/ 192 w 632"/>
                <a:gd name="T55" fmla="*/ 19 h 207"/>
                <a:gd name="T56" fmla="*/ 254 w 632"/>
                <a:gd name="T57" fmla="*/ 6 h 207"/>
                <a:gd name="T58" fmla="*/ 280 w 632"/>
                <a:gd name="T59" fmla="*/ 1 h 207"/>
                <a:gd name="T60" fmla="*/ 287 w 632"/>
                <a:gd name="T61" fmla="*/ 2 h 207"/>
                <a:gd name="T62" fmla="*/ 293 w 632"/>
                <a:gd name="T63" fmla="*/ 4 h 207"/>
                <a:gd name="T64" fmla="*/ 294 w 632"/>
                <a:gd name="T65" fmla="*/ 7 h 207"/>
                <a:gd name="T66" fmla="*/ 294 w 632"/>
                <a:gd name="T67" fmla="*/ 15 h 207"/>
                <a:gd name="T68" fmla="*/ 294 w 632"/>
                <a:gd name="T69" fmla="*/ 20 h 207"/>
                <a:gd name="T70" fmla="*/ 294 w 632"/>
                <a:gd name="T71" fmla="*/ 25 h 207"/>
                <a:gd name="T72" fmla="*/ 294 w 632"/>
                <a:gd name="T73" fmla="*/ 32 h 207"/>
                <a:gd name="T74" fmla="*/ 294 w 632"/>
                <a:gd name="T75" fmla="*/ 39 h 207"/>
                <a:gd name="T76" fmla="*/ 294 w 632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 noChangeArrowheads="1"/>
            </p:cNvSpPr>
            <p:nvPr/>
          </p:nvSpPr>
          <p:spPr bwMode="auto">
            <a:xfrm>
              <a:off x="149" y="521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8 h 207"/>
                <a:gd name="T16" fmla="*/ 25 w 632"/>
                <a:gd name="T17" fmla="*/ 93 h 207"/>
                <a:gd name="T18" fmla="*/ 17 w 632"/>
                <a:gd name="T19" fmla="*/ 94 h 207"/>
                <a:gd name="T20" fmla="*/ 12 w 632"/>
                <a:gd name="T21" fmla="*/ 94 h 207"/>
                <a:gd name="T22" fmla="*/ 6 w 632"/>
                <a:gd name="T23" fmla="*/ 93 h 207"/>
                <a:gd name="T24" fmla="*/ 1 w 632"/>
                <a:gd name="T25" fmla="*/ 90 h 207"/>
                <a:gd name="T26" fmla="*/ 0 w 632"/>
                <a:gd name="T27" fmla="*/ 90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67 h 207"/>
                <a:gd name="T34" fmla="*/ 0 w 632"/>
                <a:gd name="T35" fmla="*/ 62 h 207"/>
                <a:gd name="T36" fmla="*/ 0 w 632"/>
                <a:gd name="T37" fmla="*/ 56 h 207"/>
                <a:gd name="T38" fmla="*/ 0 w 632"/>
                <a:gd name="T39" fmla="*/ 51 h 207"/>
                <a:gd name="T40" fmla="*/ 1 w 632"/>
                <a:gd name="T41" fmla="*/ 50 h 207"/>
                <a:gd name="T42" fmla="*/ 5 w 632"/>
                <a:gd name="T43" fmla="*/ 52 h 207"/>
                <a:gd name="T44" fmla="*/ 12 w 632"/>
                <a:gd name="T45" fmla="*/ 54 h 207"/>
                <a:gd name="T46" fmla="*/ 17 w 632"/>
                <a:gd name="T47" fmla="*/ 54 h 207"/>
                <a:gd name="T48" fmla="*/ 24 w 632"/>
                <a:gd name="T49" fmla="*/ 54 h 207"/>
                <a:gd name="T50" fmla="*/ 53 w 632"/>
                <a:gd name="T51" fmla="*/ 47 h 207"/>
                <a:gd name="T52" fmla="*/ 119 w 632"/>
                <a:gd name="T53" fmla="*/ 34 h 207"/>
                <a:gd name="T54" fmla="*/ 192 w 632"/>
                <a:gd name="T55" fmla="*/ 19 h 207"/>
                <a:gd name="T56" fmla="*/ 254 w 632"/>
                <a:gd name="T57" fmla="*/ 6 h 207"/>
                <a:gd name="T58" fmla="*/ 280 w 632"/>
                <a:gd name="T59" fmla="*/ 1 h 207"/>
                <a:gd name="T60" fmla="*/ 287 w 632"/>
                <a:gd name="T61" fmla="*/ 2 h 207"/>
                <a:gd name="T62" fmla="*/ 293 w 632"/>
                <a:gd name="T63" fmla="*/ 4 h 207"/>
                <a:gd name="T64" fmla="*/ 294 w 632"/>
                <a:gd name="T65" fmla="*/ 7 h 207"/>
                <a:gd name="T66" fmla="*/ 294 w 632"/>
                <a:gd name="T67" fmla="*/ 15 h 207"/>
                <a:gd name="T68" fmla="*/ 294 w 632"/>
                <a:gd name="T69" fmla="*/ 20 h 207"/>
                <a:gd name="T70" fmla="*/ 294 w 632"/>
                <a:gd name="T71" fmla="*/ 25 h 207"/>
                <a:gd name="T72" fmla="*/ 294 w 632"/>
                <a:gd name="T73" fmla="*/ 32 h 207"/>
                <a:gd name="T74" fmla="*/ 294 w 632"/>
                <a:gd name="T75" fmla="*/ 39 h 207"/>
                <a:gd name="T76" fmla="*/ 294 w 632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 noChangeArrowheads="1"/>
            </p:cNvSpPr>
            <p:nvPr/>
          </p:nvSpPr>
          <p:spPr bwMode="auto">
            <a:xfrm>
              <a:off x="149" y="595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7 h 207"/>
                <a:gd name="T16" fmla="*/ 25 w 632"/>
                <a:gd name="T17" fmla="*/ 93 h 207"/>
                <a:gd name="T18" fmla="*/ 17 w 632"/>
                <a:gd name="T19" fmla="*/ 93 h 207"/>
                <a:gd name="T20" fmla="*/ 12 w 632"/>
                <a:gd name="T21" fmla="*/ 93 h 207"/>
                <a:gd name="T22" fmla="*/ 6 w 632"/>
                <a:gd name="T23" fmla="*/ 92 h 207"/>
                <a:gd name="T24" fmla="*/ 1 w 632"/>
                <a:gd name="T25" fmla="*/ 90 h 207"/>
                <a:gd name="T26" fmla="*/ 0 w 632"/>
                <a:gd name="T27" fmla="*/ 89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71 h 207"/>
                <a:gd name="T34" fmla="*/ 0 w 632"/>
                <a:gd name="T35" fmla="*/ 67 h 207"/>
                <a:gd name="T36" fmla="*/ 0 w 632"/>
                <a:gd name="T37" fmla="*/ 62 h 207"/>
                <a:gd name="T38" fmla="*/ 0 w 632"/>
                <a:gd name="T39" fmla="*/ 57 h 207"/>
                <a:gd name="T40" fmla="*/ 0 w 632"/>
                <a:gd name="T41" fmla="*/ 51 h 207"/>
                <a:gd name="T42" fmla="*/ 1 w 632"/>
                <a:gd name="T43" fmla="*/ 50 h 207"/>
                <a:gd name="T44" fmla="*/ 6 w 632"/>
                <a:gd name="T45" fmla="*/ 52 h 207"/>
                <a:gd name="T46" fmla="*/ 12 w 632"/>
                <a:gd name="T47" fmla="*/ 54 h 207"/>
                <a:gd name="T48" fmla="*/ 17 w 632"/>
                <a:gd name="T49" fmla="*/ 54 h 207"/>
                <a:gd name="T50" fmla="*/ 25 w 632"/>
                <a:gd name="T51" fmla="*/ 52 h 207"/>
                <a:gd name="T52" fmla="*/ 53 w 632"/>
                <a:gd name="T53" fmla="*/ 47 h 207"/>
                <a:gd name="T54" fmla="*/ 116 w 632"/>
                <a:gd name="T55" fmla="*/ 34 h 207"/>
                <a:gd name="T56" fmla="*/ 185 w 632"/>
                <a:gd name="T57" fmla="*/ 20 h 207"/>
                <a:gd name="T58" fmla="*/ 246 w 632"/>
                <a:gd name="T59" fmla="*/ 7 h 207"/>
                <a:gd name="T60" fmla="*/ 273 w 632"/>
                <a:gd name="T61" fmla="*/ 2 h 207"/>
                <a:gd name="T62" fmla="*/ 280 w 632"/>
                <a:gd name="T63" fmla="*/ 0 h 207"/>
                <a:gd name="T64" fmla="*/ 287 w 632"/>
                <a:gd name="T65" fmla="*/ 2 h 207"/>
                <a:gd name="T66" fmla="*/ 293 w 632"/>
                <a:gd name="T67" fmla="*/ 5 h 207"/>
                <a:gd name="T68" fmla="*/ 294 w 632"/>
                <a:gd name="T69" fmla="*/ 6 h 207"/>
                <a:gd name="T70" fmla="*/ 294 w 632"/>
                <a:gd name="T71" fmla="*/ 11 h 207"/>
                <a:gd name="T72" fmla="*/ 294 w 632"/>
                <a:gd name="T73" fmla="*/ 18 h 207"/>
                <a:gd name="T74" fmla="*/ 294 w 632"/>
                <a:gd name="T75" fmla="*/ 23 h 207"/>
                <a:gd name="T76" fmla="*/ 294 w 632"/>
                <a:gd name="T77" fmla="*/ 28 h 207"/>
                <a:gd name="T78" fmla="*/ 294 w 632"/>
                <a:gd name="T79" fmla="*/ 33 h 207"/>
                <a:gd name="T80" fmla="*/ 294 w 632"/>
                <a:gd name="T81" fmla="*/ 39 h 207"/>
                <a:gd name="T82" fmla="*/ 294 w 632"/>
                <a:gd name="T83" fmla="*/ 45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 noChangeArrowheads="1"/>
            </p:cNvSpPr>
            <p:nvPr/>
          </p:nvSpPr>
          <p:spPr bwMode="auto">
            <a:xfrm>
              <a:off x="149" y="595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7 h 207"/>
                <a:gd name="T16" fmla="*/ 25 w 632"/>
                <a:gd name="T17" fmla="*/ 93 h 207"/>
                <a:gd name="T18" fmla="*/ 17 w 632"/>
                <a:gd name="T19" fmla="*/ 93 h 207"/>
                <a:gd name="T20" fmla="*/ 12 w 632"/>
                <a:gd name="T21" fmla="*/ 93 h 207"/>
                <a:gd name="T22" fmla="*/ 6 w 632"/>
                <a:gd name="T23" fmla="*/ 92 h 207"/>
                <a:gd name="T24" fmla="*/ 1 w 632"/>
                <a:gd name="T25" fmla="*/ 90 h 207"/>
                <a:gd name="T26" fmla="*/ 0 w 632"/>
                <a:gd name="T27" fmla="*/ 89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71 h 207"/>
                <a:gd name="T34" fmla="*/ 0 w 632"/>
                <a:gd name="T35" fmla="*/ 67 h 207"/>
                <a:gd name="T36" fmla="*/ 0 w 632"/>
                <a:gd name="T37" fmla="*/ 62 h 207"/>
                <a:gd name="T38" fmla="*/ 0 w 632"/>
                <a:gd name="T39" fmla="*/ 57 h 207"/>
                <a:gd name="T40" fmla="*/ 0 w 632"/>
                <a:gd name="T41" fmla="*/ 51 h 207"/>
                <a:gd name="T42" fmla="*/ 1 w 632"/>
                <a:gd name="T43" fmla="*/ 50 h 207"/>
                <a:gd name="T44" fmla="*/ 6 w 632"/>
                <a:gd name="T45" fmla="*/ 52 h 207"/>
                <a:gd name="T46" fmla="*/ 12 w 632"/>
                <a:gd name="T47" fmla="*/ 54 h 207"/>
                <a:gd name="T48" fmla="*/ 17 w 632"/>
                <a:gd name="T49" fmla="*/ 54 h 207"/>
                <a:gd name="T50" fmla="*/ 25 w 632"/>
                <a:gd name="T51" fmla="*/ 52 h 207"/>
                <a:gd name="T52" fmla="*/ 53 w 632"/>
                <a:gd name="T53" fmla="*/ 47 h 207"/>
                <a:gd name="T54" fmla="*/ 116 w 632"/>
                <a:gd name="T55" fmla="*/ 34 h 207"/>
                <a:gd name="T56" fmla="*/ 185 w 632"/>
                <a:gd name="T57" fmla="*/ 20 h 207"/>
                <a:gd name="T58" fmla="*/ 246 w 632"/>
                <a:gd name="T59" fmla="*/ 7 h 207"/>
                <a:gd name="T60" fmla="*/ 273 w 632"/>
                <a:gd name="T61" fmla="*/ 2 h 207"/>
                <a:gd name="T62" fmla="*/ 280 w 632"/>
                <a:gd name="T63" fmla="*/ 0 h 207"/>
                <a:gd name="T64" fmla="*/ 287 w 632"/>
                <a:gd name="T65" fmla="*/ 2 h 207"/>
                <a:gd name="T66" fmla="*/ 293 w 632"/>
                <a:gd name="T67" fmla="*/ 5 h 207"/>
                <a:gd name="T68" fmla="*/ 294 w 632"/>
                <a:gd name="T69" fmla="*/ 6 h 207"/>
                <a:gd name="T70" fmla="*/ 294 w 632"/>
                <a:gd name="T71" fmla="*/ 11 h 207"/>
                <a:gd name="T72" fmla="*/ 294 w 632"/>
                <a:gd name="T73" fmla="*/ 18 h 207"/>
                <a:gd name="T74" fmla="*/ 294 w 632"/>
                <a:gd name="T75" fmla="*/ 23 h 207"/>
                <a:gd name="T76" fmla="*/ 294 w 632"/>
                <a:gd name="T77" fmla="*/ 28 h 207"/>
                <a:gd name="T78" fmla="*/ 294 w 632"/>
                <a:gd name="T79" fmla="*/ 33 h 207"/>
                <a:gd name="T80" fmla="*/ 294 w 632"/>
                <a:gd name="T81" fmla="*/ 39 h 207"/>
                <a:gd name="T82" fmla="*/ 294 w 632"/>
                <a:gd name="T83" fmla="*/ 45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 noChangeArrowheads="1"/>
            </p:cNvSpPr>
            <p:nvPr/>
          </p:nvSpPr>
          <p:spPr bwMode="auto">
            <a:xfrm>
              <a:off x="447" y="635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5 h 8"/>
                <a:gd name="T4" fmla="*/ 0 w 2"/>
                <a:gd name="T5" fmla="*/ 8 h 8"/>
                <a:gd name="T6" fmla="*/ 0 w 2"/>
                <a:gd name="T7" fmla="*/ 8 h 8"/>
                <a:gd name="T8" fmla="*/ 0 w 2"/>
                <a:gd name="T9" fmla="*/ 8 h 8"/>
                <a:gd name="T10" fmla="*/ 0 w 2"/>
                <a:gd name="T11" fmla="*/ 3 h 8"/>
                <a:gd name="T12" fmla="*/ 0 w 2"/>
                <a:gd name="T13" fmla="*/ 1 h 8"/>
                <a:gd name="T14" fmla="*/ 0 w 2"/>
                <a:gd name="T15" fmla="*/ 0 h 8"/>
                <a:gd name="T16" fmla="*/ 0 w 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 noChangeArrowheads="1"/>
            </p:cNvSpPr>
            <p:nvPr/>
          </p:nvSpPr>
          <p:spPr bwMode="auto">
            <a:xfrm>
              <a:off x="447" y="635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5 h 8"/>
                <a:gd name="T4" fmla="*/ 0 w 2"/>
                <a:gd name="T5" fmla="*/ 8 h 8"/>
                <a:gd name="T6" fmla="*/ 0 w 2"/>
                <a:gd name="T7" fmla="*/ 8 h 8"/>
                <a:gd name="T8" fmla="*/ 0 w 2"/>
                <a:gd name="T9" fmla="*/ 8 h 8"/>
                <a:gd name="T10" fmla="*/ 0 w 2"/>
                <a:gd name="T11" fmla="*/ 3 h 8"/>
                <a:gd name="T12" fmla="*/ 0 w 2"/>
                <a:gd name="T13" fmla="*/ 1 h 8"/>
                <a:gd name="T14" fmla="*/ 0 w 2"/>
                <a:gd name="T15" fmla="*/ 0 h 8"/>
                <a:gd name="T16" fmla="*/ 0 w 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 noChangeArrowheads="1"/>
            </p:cNvSpPr>
            <p:nvPr/>
          </p:nvSpPr>
          <p:spPr bwMode="auto">
            <a:xfrm>
              <a:off x="447" y="648"/>
              <a:ext cx="2" cy="10"/>
            </a:xfrm>
            <a:custGeom>
              <a:avLst/>
              <a:gdLst>
                <a:gd name="T0" fmla="*/ 0 w 2"/>
                <a:gd name="T1" fmla="*/ 0 h 11"/>
                <a:gd name="T2" fmla="*/ 0 w 2"/>
                <a:gd name="T3" fmla="*/ 5 h 11"/>
                <a:gd name="T4" fmla="*/ 0 w 2"/>
                <a:gd name="T5" fmla="*/ 7 h 11"/>
                <a:gd name="T6" fmla="*/ 0 w 2"/>
                <a:gd name="T7" fmla="*/ 7 h 11"/>
                <a:gd name="T8" fmla="*/ 0 w 2"/>
                <a:gd name="T9" fmla="*/ 7 h 11"/>
                <a:gd name="T10" fmla="*/ 0 w 2"/>
                <a:gd name="T11" fmla="*/ 5 h 11"/>
                <a:gd name="T12" fmla="*/ 0 w 2"/>
                <a:gd name="T13" fmla="*/ 0 h 11"/>
                <a:gd name="T14" fmla="*/ 0 w 2"/>
                <a:gd name="T15" fmla="*/ 0 h 11"/>
                <a:gd name="T16" fmla="*/ 0 w 2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1"/>
                <a:gd name="T29" fmla="*/ 2 w 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 noChangeArrowheads="1"/>
            </p:cNvSpPr>
            <p:nvPr/>
          </p:nvSpPr>
          <p:spPr bwMode="auto">
            <a:xfrm>
              <a:off x="447" y="648"/>
              <a:ext cx="2" cy="10"/>
            </a:xfrm>
            <a:custGeom>
              <a:avLst/>
              <a:gdLst>
                <a:gd name="T0" fmla="*/ 0 w 2"/>
                <a:gd name="T1" fmla="*/ 0 h 11"/>
                <a:gd name="T2" fmla="*/ 0 w 2"/>
                <a:gd name="T3" fmla="*/ 5 h 11"/>
                <a:gd name="T4" fmla="*/ 0 w 2"/>
                <a:gd name="T5" fmla="*/ 7 h 11"/>
                <a:gd name="T6" fmla="*/ 0 w 2"/>
                <a:gd name="T7" fmla="*/ 7 h 11"/>
                <a:gd name="T8" fmla="*/ 0 w 2"/>
                <a:gd name="T9" fmla="*/ 7 h 11"/>
                <a:gd name="T10" fmla="*/ 0 w 2"/>
                <a:gd name="T11" fmla="*/ 5 h 11"/>
                <a:gd name="T12" fmla="*/ 0 w 2"/>
                <a:gd name="T13" fmla="*/ 0 h 11"/>
                <a:gd name="T14" fmla="*/ 0 w 2"/>
                <a:gd name="T15" fmla="*/ 0 h 11"/>
                <a:gd name="T16" fmla="*/ 0 w 2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1"/>
                <a:gd name="T29" fmla="*/ 2 w 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 noChangeArrowheads="1"/>
            </p:cNvSpPr>
            <p:nvPr/>
          </p:nvSpPr>
          <p:spPr bwMode="auto">
            <a:xfrm>
              <a:off x="580" y="663"/>
              <a:ext cx="93" cy="102"/>
            </a:xfrm>
            <a:custGeom>
              <a:avLst/>
              <a:gdLst>
                <a:gd name="T0" fmla="*/ 17 w 112"/>
                <a:gd name="T1" fmla="*/ 4 h 124"/>
                <a:gd name="T2" fmla="*/ 38 w 112"/>
                <a:gd name="T3" fmla="*/ 0 h 124"/>
                <a:gd name="T4" fmla="*/ 53 w 112"/>
                <a:gd name="T5" fmla="*/ 7 h 124"/>
                <a:gd name="T6" fmla="*/ 52 w 112"/>
                <a:gd name="T7" fmla="*/ 13 h 124"/>
                <a:gd name="T8" fmla="*/ 52 w 112"/>
                <a:gd name="T9" fmla="*/ 14 h 124"/>
                <a:gd name="T10" fmla="*/ 52 w 112"/>
                <a:gd name="T11" fmla="*/ 17 h 124"/>
                <a:gd name="T12" fmla="*/ 51 w 112"/>
                <a:gd name="T13" fmla="*/ 17 h 124"/>
                <a:gd name="T14" fmla="*/ 49 w 112"/>
                <a:gd name="T15" fmla="*/ 20 h 124"/>
                <a:gd name="T16" fmla="*/ 46 w 112"/>
                <a:gd name="T17" fmla="*/ 21 h 124"/>
                <a:gd name="T18" fmla="*/ 42 w 112"/>
                <a:gd name="T19" fmla="*/ 24 h 124"/>
                <a:gd name="T20" fmla="*/ 35 w 112"/>
                <a:gd name="T21" fmla="*/ 29 h 124"/>
                <a:gd name="T22" fmla="*/ 23 w 112"/>
                <a:gd name="T23" fmla="*/ 34 h 124"/>
                <a:gd name="T24" fmla="*/ 12 w 112"/>
                <a:gd name="T25" fmla="*/ 40 h 124"/>
                <a:gd name="T26" fmla="*/ 7 w 112"/>
                <a:gd name="T27" fmla="*/ 44 h 124"/>
                <a:gd name="T28" fmla="*/ 4 w 112"/>
                <a:gd name="T29" fmla="*/ 48 h 124"/>
                <a:gd name="T30" fmla="*/ 2 w 112"/>
                <a:gd name="T31" fmla="*/ 52 h 124"/>
                <a:gd name="T32" fmla="*/ 2 w 112"/>
                <a:gd name="T33" fmla="*/ 55 h 124"/>
                <a:gd name="T34" fmla="*/ 2 w 112"/>
                <a:gd name="T35" fmla="*/ 57 h 124"/>
                <a:gd name="T36" fmla="*/ 2 w 112"/>
                <a:gd name="T37" fmla="*/ 36 h 124"/>
                <a:gd name="T38" fmla="*/ 0 w 112"/>
                <a:gd name="T39" fmla="*/ 8 h 124"/>
                <a:gd name="T40" fmla="*/ 17 w 112"/>
                <a:gd name="T41" fmla="*/ 4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Freeform 30"/>
            <p:cNvSpPr>
              <a:spLocks noChangeArrowheads="1"/>
            </p:cNvSpPr>
            <p:nvPr/>
          </p:nvSpPr>
          <p:spPr bwMode="auto">
            <a:xfrm>
              <a:off x="580" y="663"/>
              <a:ext cx="93" cy="102"/>
            </a:xfrm>
            <a:custGeom>
              <a:avLst/>
              <a:gdLst>
                <a:gd name="T0" fmla="*/ 17 w 112"/>
                <a:gd name="T1" fmla="*/ 4 h 124"/>
                <a:gd name="T2" fmla="*/ 38 w 112"/>
                <a:gd name="T3" fmla="*/ 0 h 124"/>
                <a:gd name="T4" fmla="*/ 53 w 112"/>
                <a:gd name="T5" fmla="*/ 7 h 124"/>
                <a:gd name="T6" fmla="*/ 52 w 112"/>
                <a:gd name="T7" fmla="*/ 13 h 124"/>
                <a:gd name="T8" fmla="*/ 52 w 112"/>
                <a:gd name="T9" fmla="*/ 14 h 124"/>
                <a:gd name="T10" fmla="*/ 52 w 112"/>
                <a:gd name="T11" fmla="*/ 17 h 124"/>
                <a:gd name="T12" fmla="*/ 51 w 112"/>
                <a:gd name="T13" fmla="*/ 17 h 124"/>
                <a:gd name="T14" fmla="*/ 49 w 112"/>
                <a:gd name="T15" fmla="*/ 20 h 124"/>
                <a:gd name="T16" fmla="*/ 46 w 112"/>
                <a:gd name="T17" fmla="*/ 21 h 124"/>
                <a:gd name="T18" fmla="*/ 42 w 112"/>
                <a:gd name="T19" fmla="*/ 24 h 124"/>
                <a:gd name="T20" fmla="*/ 35 w 112"/>
                <a:gd name="T21" fmla="*/ 29 h 124"/>
                <a:gd name="T22" fmla="*/ 23 w 112"/>
                <a:gd name="T23" fmla="*/ 34 h 124"/>
                <a:gd name="T24" fmla="*/ 12 w 112"/>
                <a:gd name="T25" fmla="*/ 40 h 124"/>
                <a:gd name="T26" fmla="*/ 7 w 112"/>
                <a:gd name="T27" fmla="*/ 44 h 124"/>
                <a:gd name="T28" fmla="*/ 4 w 112"/>
                <a:gd name="T29" fmla="*/ 48 h 124"/>
                <a:gd name="T30" fmla="*/ 2 w 112"/>
                <a:gd name="T31" fmla="*/ 52 h 124"/>
                <a:gd name="T32" fmla="*/ 2 w 112"/>
                <a:gd name="T33" fmla="*/ 55 h 124"/>
                <a:gd name="T34" fmla="*/ 2 w 112"/>
                <a:gd name="T35" fmla="*/ 57 h 124"/>
                <a:gd name="T36" fmla="*/ 2 w 112"/>
                <a:gd name="T37" fmla="*/ 36 h 124"/>
                <a:gd name="T38" fmla="*/ 0 w 112"/>
                <a:gd name="T39" fmla="*/ 8 h 124"/>
                <a:gd name="T40" fmla="*/ 17 w 112"/>
                <a:gd name="T41" fmla="*/ 4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4 w 634"/>
                <a:gd name="T1" fmla="*/ 45 h 204"/>
                <a:gd name="T2" fmla="*/ 289 w 634"/>
                <a:gd name="T3" fmla="*/ 41 h 204"/>
                <a:gd name="T4" fmla="*/ 282 w 634"/>
                <a:gd name="T5" fmla="*/ 41 h 204"/>
                <a:gd name="T6" fmla="*/ 255 w 634"/>
                <a:gd name="T7" fmla="*/ 46 h 204"/>
                <a:gd name="T8" fmla="*/ 193 w 634"/>
                <a:gd name="T9" fmla="*/ 59 h 204"/>
                <a:gd name="T10" fmla="*/ 120 w 634"/>
                <a:gd name="T11" fmla="*/ 75 h 204"/>
                <a:gd name="T12" fmla="*/ 53 w 634"/>
                <a:gd name="T13" fmla="*/ 89 h 204"/>
                <a:gd name="T14" fmla="*/ 24 w 634"/>
                <a:gd name="T15" fmla="*/ 94 h 204"/>
                <a:gd name="T16" fmla="*/ 17 w 634"/>
                <a:gd name="T17" fmla="*/ 96 h 204"/>
                <a:gd name="T18" fmla="*/ 12 w 634"/>
                <a:gd name="T19" fmla="*/ 94 h 204"/>
                <a:gd name="T20" fmla="*/ 6 w 634"/>
                <a:gd name="T21" fmla="*/ 94 h 204"/>
                <a:gd name="T22" fmla="*/ 2 w 634"/>
                <a:gd name="T23" fmla="*/ 92 h 204"/>
                <a:gd name="T24" fmla="*/ 0 w 634"/>
                <a:gd name="T25" fmla="*/ 89 h 204"/>
                <a:gd name="T26" fmla="*/ 0 w 634"/>
                <a:gd name="T27" fmla="*/ 78 h 204"/>
                <a:gd name="T28" fmla="*/ 0 w 634"/>
                <a:gd name="T29" fmla="*/ 70 h 204"/>
                <a:gd name="T30" fmla="*/ 0 w 634"/>
                <a:gd name="T31" fmla="*/ 65 h 204"/>
                <a:gd name="T32" fmla="*/ 0 w 634"/>
                <a:gd name="T33" fmla="*/ 57 h 204"/>
                <a:gd name="T34" fmla="*/ 0 w 634"/>
                <a:gd name="T35" fmla="*/ 51 h 204"/>
                <a:gd name="T36" fmla="*/ 2 w 634"/>
                <a:gd name="T37" fmla="*/ 51 h 204"/>
                <a:gd name="T38" fmla="*/ 6 w 634"/>
                <a:gd name="T39" fmla="*/ 51 h 204"/>
                <a:gd name="T40" fmla="*/ 10 w 634"/>
                <a:gd name="T41" fmla="*/ 53 h 204"/>
                <a:gd name="T42" fmla="*/ 17 w 634"/>
                <a:gd name="T43" fmla="*/ 54 h 204"/>
                <a:gd name="T44" fmla="*/ 25 w 634"/>
                <a:gd name="T45" fmla="*/ 54 h 204"/>
                <a:gd name="T46" fmla="*/ 34 w 634"/>
                <a:gd name="T47" fmla="*/ 51 h 204"/>
                <a:gd name="T48" fmla="*/ 69 w 634"/>
                <a:gd name="T49" fmla="*/ 45 h 204"/>
                <a:gd name="T50" fmla="*/ 145 w 634"/>
                <a:gd name="T51" fmla="*/ 28 h 204"/>
                <a:gd name="T52" fmla="*/ 219 w 634"/>
                <a:gd name="T53" fmla="*/ 12 h 204"/>
                <a:gd name="T54" fmla="*/ 266 w 634"/>
                <a:gd name="T55" fmla="*/ 2 h 204"/>
                <a:gd name="T56" fmla="*/ 275 w 634"/>
                <a:gd name="T57" fmla="*/ 1 h 204"/>
                <a:gd name="T58" fmla="*/ 281 w 634"/>
                <a:gd name="T59" fmla="*/ 0 h 204"/>
                <a:gd name="T60" fmla="*/ 289 w 634"/>
                <a:gd name="T61" fmla="*/ 2 h 204"/>
                <a:gd name="T62" fmla="*/ 294 w 634"/>
                <a:gd name="T63" fmla="*/ 8 h 204"/>
                <a:gd name="T64" fmla="*/ 296 w 634"/>
                <a:gd name="T65" fmla="*/ 10 h 204"/>
                <a:gd name="T66" fmla="*/ 296 w 634"/>
                <a:gd name="T67" fmla="*/ 15 h 204"/>
                <a:gd name="T68" fmla="*/ 296 w 634"/>
                <a:gd name="T69" fmla="*/ 21 h 204"/>
                <a:gd name="T70" fmla="*/ 295 w 634"/>
                <a:gd name="T71" fmla="*/ 23 h 204"/>
                <a:gd name="T72" fmla="*/ 295 w 634"/>
                <a:gd name="T73" fmla="*/ 28 h 204"/>
                <a:gd name="T74" fmla="*/ 295 w 634"/>
                <a:gd name="T75" fmla="*/ 33 h 204"/>
                <a:gd name="T76" fmla="*/ 295 w 634"/>
                <a:gd name="T77" fmla="*/ 40 h 204"/>
                <a:gd name="T78" fmla="*/ 295 w 634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Freeform 32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4 w 634"/>
                <a:gd name="T1" fmla="*/ 45 h 204"/>
                <a:gd name="T2" fmla="*/ 289 w 634"/>
                <a:gd name="T3" fmla="*/ 41 h 204"/>
                <a:gd name="T4" fmla="*/ 282 w 634"/>
                <a:gd name="T5" fmla="*/ 41 h 204"/>
                <a:gd name="T6" fmla="*/ 255 w 634"/>
                <a:gd name="T7" fmla="*/ 46 h 204"/>
                <a:gd name="T8" fmla="*/ 193 w 634"/>
                <a:gd name="T9" fmla="*/ 59 h 204"/>
                <a:gd name="T10" fmla="*/ 120 w 634"/>
                <a:gd name="T11" fmla="*/ 75 h 204"/>
                <a:gd name="T12" fmla="*/ 53 w 634"/>
                <a:gd name="T13" fmla="*/ 89 h 204"/>
                <a:gd name="T14" fmla="*/ 24 w 634"/>
                <a:gd name="T15" fmla="*/ 94 h 204"/>
                <a:gd name="T16" fmla="*/ 17 w 634"/>
                <a:gd name="T17" fmla="*/ 96 h 204"/>
                <a:gd name="T18" fmla="*/ 12 w 634"/>
                <a:gd name="T19" fmla="*/ 94 h 204"/>
                <a:gd name="T20" fmla="*/ 6 w 634"/>
                <a:gd name="T21" fmla="*/ 94 h 204"/>
                <a:gd name="T22" fmla="*/ 2 w 634"/>
                <a:gd name="T23" fmla="*/ 92 h 204"/>
                <a:gd name="T24" fmla="*/ 0 w 634"/>
                <a:gd name="T25" fmla="*/ 89 h 204"/>
                <a:gd name="T26" fmla="*/ 0 w 634"/>
                <a:gd name="T27" fmla="*/ 78 h 204"/>
                <a:gd name="T28" fmla="*/ 0 w 634"/>
                <a:gd name="T29" fmla="*/ 70 h 204"/>
                <a:gd name="T30" fmla="*/ 0 w 634"/>
                <a:gd name="T31" fmla="*/ 65 h 204"/>
                <a:gd name="T32" fmla="*/ 0 w 634"/>
                <a:gd name="T33" fmla="*/ 57 h 204"/>
                <a:gd name="T34" fmla="*/ 0 w 634"/>
                <a:gd name="T35" fmla="*/ 51 h 204"/>
                <a:gd name="T36" fmla="*/ 2 w 634"/>
                <a:gd name="T37" fmla="*/ 51 h 204"/>
                <a:gd name="T38" fmla="*/ 6 w 634"/>
                <a:gd name="T39" fmla="*/ 51 h 204"/>
                <a:gd name="T40" fmla="*/ 10 w 634"/>
                <a:gd name="T41" fmla="*/ 53 h 204"/>
                <a:gd name="T42" fmla="*/ 17 w 634"/>
                <a:gd name="T43" fmla="*/ 54 h 204"/>
                <a:gd name="T44" fmla="*/ 25 w 634"/>
                <a:gd name="T45" fmla="*/ 54 h 204"/>
                <a:gd name="T46" fmla="*/ 34 w 634"/>
                <a:gd name="T47" fmla="*/ 51 h 204"/>
                <a:gd name="T48" fmla="*/ 69 w 634"/>
                <a:gd name="T49" fmla="*/ 45 h 204"/>
                <a:gd name="T50" fmla="*/ 145 w 634"/>
                <a:gd name="T51" fmla="*/ 28 h 204"/>
                <a:gd name="T52" fmla="*/ 219 w 634"/>
                <a:gd name="T53" fmla="*/ 12 h 204"/>
                <a:gd name="T54" fmla="*/ 266 w 634"/>
                <a:gd name="T55" fmla="*/ 2 h 204"/>
                <a:gd name="T56" fmla="*/ 275 w 634"/>
                <a:gd name="T57" fmla="*/ 1 h 204"/>
                <a:gd name="T58" fmla="*/ 281 w 634"/>
                <a:gd name="T59" fmla="*/ 0 h 204"/>
                <a:gd name="T60" fmla="*/ 289 w 634"/>
                <a:gd name="T61" fmla="*/ 2 h 204"/>
                <a:gd name="T62" fmla="*/ 294 w 634"/>
                <a:gd name="T63" fmla="*/ 8 h 204"/>
                <a:gd name="T64" fmla="*/ 296 w 634"/>
                <a:gd name="T65" fmla="*/ 10 h 204"/>
                <a:gd name="T66" fmla="*/ 296 w 634"/>
                <a:gd name="T67" fmla="*/ 15 h 204"/>
                <a:gd name="T68" fmla="*/ 296 w 634"/>
                <a:gd name="T69" fmla="*/ 21 h 204"/>
                <a:gd name="T70" fmla="*/ 295 w 634"/>
                <a:gd name="T71" fmla="*/ 23 h 204"/>
                <a:gd name="T72" fmla="*/ 295 w 634"/>
                <a:gd name="T73" fmla="*/ 28 h 204"/>
                <a:gd name="T74" fmla="*/ 295 w 634"/>
                <a:gd name="T75" fmla="*/ 33 h 204"/>
                <a:gd name="T76" fmla="*/ 295 w 634"/>
                <a:gd name="T77" fmla="*/ 40 h 204"/>
                <a:gd name="T78" fmla="*/ 295 w 634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Freeform 33"/>
            <p:cNvSpPr>
              <a:spLocks noChangeArrowheads="1"/>
            </p:cNvSpPr>
            <p:nvPr/>
          </p:nvSpPr>
          <p:spPr bwMode="auto">
            <a:xfrm>
              <a:off x="149" y="521"/>
              <a:ext cx="524" cy="170"/>
            </a:xfrm>
            <a:custGeom>
              <a:avLst/>
              <a:gdLst>
                <a:gd name="T0" fmla="*/ 296 w 633"/>
                <a:gd name="T1" fmla="*/ 44 h 207"/>
                <a:gd name="T2" fmla="*/ 291 w 633"/>
                <a:gd name="T3" fmla="*/ 42 h 207"/>
                <a:gd name="T4" fmla="*/ 283 w 633"/>
                <a:gd name="T5" fmla="*/ 40 h 207"/>
                <a:gd name="T6" fmla="*/ 276 w 633"/>
                <a:gd name="T7" fmla="*/ 42 h 207"/>
                <a:gd name="T8" fmla="*/ 249 w 633"/>
                <a:gd name="T9" fmla="*/ 47 h 207"/>
                <a:gd name="T10" fmla="*/ 187 w 633"/>
                <a:gd name="T11" fmla="*/ 60 h 207"/>
                <a:gd name="T12" fmla="*/ 118 w 633"/>
                <a:gd name="T13" fmla="*/ 74 h 207"/>
                <a:gd name="T14" fmla="*/ 54 w 633"/>
                <a:gd name="T15" fmla="*/ 88 h 207"/>
                <a:gd name="T16" fmla="*/ 26 w 633"/>
                <a:gd name="T17" fmla="*/ 93 h 207"/>
                <a:gd name="T18" fmla="*/ 18 w 633"/>
                <a:gd name="T19" fmla="*/ 94 h 207"/>
                <a:gd name="T20" fmla="*/ 12 w 633"/>
                <a:gd name="T21" fmla="*/ 93 h 207"/>
                <a:gd name="T22" fmla="*/ 6 w 633"/>
                <a:gd name="T23" fmla="*/ 92 h 207"/>
                <a:gd name="T24" fmla="*/ 2 w 633"/>
                <a:gd name="T25" fmla="*/ 90 h 207"/>
                <a:gd name="T26" fmla="*/ 0 w 633"/>
                <a:gd name="T27" fmla="*/ 89 h 207"/>
                <a:gd name="T28" fmla="*/ 0 w 633"/>
                <a:gd name="T29" fmla="*/ 83 h 207"/>
                <a:gd name="T30" fmla="*/ 0 w 633"/>
                <a:gd name="T31" fmla="*/ 74 h 207"/>
                <a:gd name="T32" fmla="*/ 0 w 633"/>
                <a:gd name="T33" fmla="*/ 67 h 207"/>
                <a:gd name="T34" fmla="*/ 0 w 633"/>
                <a:gd name="T35" fmla="*/ 62 h 207"/>
                <a:gd name="T36" fmla="*/ 0 w 633"/>
                <a:gd name="T37" fmla="*/ 56 h 207"/>
                <a:gd name="T38" fmla="*/ 0 w 633"/>
                <a:gd name="T39" fmla="*/ 50 h 207"/>
                <a:gd name="T40" fmla="*/ 2 w 633"/>
                <a:gd name="T41" fmla="*/ 50 h 207"/>
                <a:gd name="T42" fmla="*/ 6 w 633"/>
                <a:gd name="T43" fmla="*/ 51 h 207"/>
                <a:gd name="T44" fmla="*/ 12 w 633"/>
                <a:gd name="T45" fmla="*/ 53 h 207"/>
                <a:gd name="T46" fmla="*/ 18 w 633"/>
                <a:gd name="T47" fmla="*/ 54 h 207"/>
                <a:gd name="T48" fmla="*/ 24 w 633"/>
                <a:gd name="T49" fmla="*/ 53 h 207"/>
                <a:gd name="T50" fmla="*/ 54 w 633"/>
                <a:gd name="T51" fmla="*/ 47 h 207"/>
                <a:gd name="T52" fmla="*/ 121 w 633"/>
                <a:gd name="T53" fmla="*/ 33 h 207"/>
                <a:gd name="T54" fmla="*/ 194 w 633"/>
                <a:gd name="T55" fmla="*/ 18 h 207"/>
                <a:gd name="T56" fmla="*/ 257 w 633"/>
                <a:gd name="T57" fmla="*/ 6 h 207"/>
                <a:gd name="T58" fmla="*/ 283 w 633"/>
                <a:gd name="T59" fmla="*/ 0 h 207"/>
                <a:gd name="T60" fmla="*/ 291 w 633"/>
                <a:gd name="T61" fmla="*/ 1 h 207"/>
                <a:gd name="T62" fmla="*/ 296 w 633"/>
                <a:gd name="T63" fmla="*/ 4 h 207"/>
                <a:gd name="T64" fmla="*/ 297 w 633"/>
                <a:gd name="T65" fmla="*/ 7 h 207"/>
                <a:gd name="T66" fmla="*/ 297 w 633"/>
                <a:gd name="T67" fmla="*/ 14 h 207"/>
                <a:gd name="T68" fmla="*/ 297 w 633"/>
                <a:gd name="T69" fmla="*/ 20 h 207"/>
                <a:gd name="T70" fmla="*/ 297 w 633"/>
                <a:gd name="T71" fmla="*/ 25 h 207"/>
                <a:gd name="T72" fmla="*/ 297 w 633"/>
                <a:gd name="T73" fmla="*/ 31 h 207"/>
                <a:gd name="T74" fmla="*/ 297 w 633"/>
                <a:gd name="T75" fmla="*/ 39 h 207"/>
                <a:gd name="T76" fmla="*/ 297 w 633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Freeform 34"/>
            <p:cNvSpPr>
              <a:spLocks noChangeArrowheads="1"/>
            </p:cNvSpPr>
            <p:nvPr/>
          </p:nvSpPr>
          <p:spPr bwMode="auto">
            <a:xfrm>
              <a:off x="149" y="521"/>
              <a:ext cx="524" cy="170"/>
            </a:xfrm>
            <a:custGeom>
              <a:avLst/>
              <a:gdLst>
                <a:gd name="T0" fmla="*/ 296 w 633"/>
                <a:gd name="T1" fmla="*/ 44 h 207"/>
                <a:gd name="T2" fmla="*/ 291 w 633"/>
                <a:gd name="T3" fmla="*/ 42 h 207"/>
                <a:gd name="T4" fmla="*/ 283 w 633"/>
                <a:gd name="T5" fmla="*/ 40 h 207"/>
                <a:gd name="T6" fmla="*/ 276 w 633"/>
                <a:gd name="T7" fmla="*/ 42 h 207"/>
                <a:gd name="T8" fmla="*/ 249 w 633"/>
                <a:gd name="T9" fmla="*/ 47 h 207"/>
                <a:gd name="T10" fmla="*/ 187 w 633"/>
                <a:gd name="T11" fmla="*/ 60 h 207"/>
                <a:gd name="T12" fmla="*/ 118 w 633"/>
                <a:gd name="T13" fmla="*/ 74 h 207"/>
                <a:gd name="T14" fmla="*/ 54 w 633"/>
                <a:gd name="T15" fmla="*/ 88 h 207"/>
                <a:gd name="T16" fmla="*/ 26 w 633"/>
                <a:gd name="T17" fmla="*/ 93 h 207"/>
                <a:gd name="T18" fmla="*/ 18 w 633"/>
                <a:gd name="T19" fmla="*/ 94 h 207"/>
                <a:gd name="T20" fmla="*/ 12 w 633"/>
                <a:gd name="T21" fmla="*/ 93 h 207"/>
                <a:gd name="T22" fmla="*/ 6 w 633"/>
                <a:gd name="T23" fmla="*/ 92 h 207"/>
                <a:gd name="T24" fmla="*/ 2 w 633"/>
                <a:gd name="T25" fmla="*/ 90 h 207"/>
                <a:gd name="T26" fmla="*/ 0 w 633"/>
                <a:gd name="T27" fmla="*/ 89 h 207"/>
                <a:gd name="T28" fmla="*/ 0 w 633"/>
                <a:gd name="T29" fmla="*/ 83 h 207"/>
                <a:gd name="T30" fmla="*/ 0 w 633"/>
                <a:gd name="T31" fmla="*/ 74 h 207"/>
                <a:gd name="T32" fmla="*/ 0 w 633"/>
                <a:gd name="T33" fmla="*/ 67 h 207"/>
                <a:gd name="T34" fmla="*/ 0 w 633"/>
                <a:gd name="T35" fmla="*/ 62 h 207"/>
                <a:gd name="T36" fmla="*/ 0 w 633"/>
                <a:gd name="T37" fmla="*/ 56 h 207"/>
                <a:gd name="T38" fmla="*/ 0 w 633"/>
                <a:gd name="T39" fmla="*/ 50 h 207"/>
                <a:gd name="T40" fmla="*/ 2 w 633"/>
                <a:gd name="T41" fmla="*/ 50 h 207"/>
                <a:gd name="T42" fmla="*/ 6 w 633"/>
                <a:gd name="T43" fmla="*/ 51 h 207"/>
                <a:gd name="T44" fmla="*/ 12 w 633"/>
                <a:gd name="T45" fmla="*/ 53 h 207"/>
                <a:gd name="T46" fmla="*/ 18 w 633"/>
                <a:gd name="T47" fmla="*/ 54 h 207"/>
                <a:gd name="T48" fmla="*/ 24 w 633"/>
                <a:gd name="T49" fmla="*/ 53 h 207"/>
                <a:gd name="T50" fmla="*/ 54 w 633"/>
                <a:gd name="T51" fmla="*/ 47 h 207"/>
                <a:gd name="T52" fmla="*/ 121 w 633"/>
                <a:gd name="T53" fmla="*/ 33 h 207"/>
                <a:gd name="T54" fmla="*/ 194 w 633"/>
                <a:gd name="T55" fmla="*/ 18 h 207"/>
                <a:gd name="T56" fmla="*/ 257 w 633"/>
                <a:gd name="T57" fmla="*/ 6 h 207"/>
                <a:gd name="T58" fmla="*/ 283 w 633"/>
                <a:gd name="T59" fmla="*/ 0 h 207"/>
                <a:gd name="T60" fmla="*/ 291 w 633"/>
                <a:gd name="T61" fmla="*/ 1 h 207"/>
                <a:gd name="T62" fmla="*/ 296 w 633"/>
                <a:gd name="T63" fmla="*/ 4 h 207"/>
                <a:gd name="T64" fmla="*/ 297 w 633"/>
                <a:gd name="T65" fmla="*/ 7 h 207"/>
                <a:gd name="T66" fmla="*/ 297 w 633"/>
                <a:gd name="T67" fmla="*/ 14 h 207"/>
                <a:gd name="T68" fmla="*/ 297 w 633"/>
                <a:gd name="T69" fmla="*/ 20 h 207"/>
                <a:gd name="T70" fmla="*/ 297 w 633"/>
                <a:gd name="T71" fmla="*/ 25 h 207"/>
                <a:gd name="T72" fmla="*/ 297 w 633"/>
                <a:gd name="T73" fmla="*/ 31 h 207"/>
                <a:gd name="T74" fmla="*/ 297 w 633"/>
                <a:gd name="T75" fmla="*/ 39 h 207"/>
                <a:gd name="T76" fmla="*/ 297 w 633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Freeform 35"/>
            <p:cNvSpPr>
              <a:spLocks noChangeArrowheads="1"/>
            </p:cNvSpPr>
            <p:nvPr/>
          </p:nvSpPr>
          <p:spPr bwMode="auto">
            <a:xfrm>
              <a:off x="149" y="593"/>
              <a:ext cx="524" cy="170"/>
            </a:xfrm>
            <a:custGeom>
              <a:avLst/>
              <a:gdLst>
                <a:gd name="T0" fmla="*/ 296 w 633"/>
                <a:gd name="T1" fmla="*/ 46 h 206"/>
                <a:gd name="T2" fmla="*/ 291 w 633"/>
                <a:gd name="T3" fmla="*/ 44 h 206"/>
                <a:gd name="T4" fmla="*/ 283 w 633"/>
                <a:gd name="T5" fmla="*/ 41 h 206"/>
                <a:gd name="T6" fmla="*/ 276 w 633"/>
                <a:gd name="T7" fmla="*/ 42 h 206"/>
                <a:gd name="T8" fmla="*/ 249 w 633"/>
                <a:gd name="T9" fmla="*/ 49 h 206"/>
                <a:gd name="T10" fmla="*/ 187 w 633"/>
                <a:gd name="T11" fmla="*/ 61 h 206"/>
                <a:gd name="T12" fmla="*/ 118 w 633"/>
                <a:gd name="T13" fmla="*/ 76 h 206"/>
                <a:gd name="T14" fmla="*/ 54 w 633"/>
                <a:gd name="T15" fmla="*/ 88 h 206"/>
                <a:gd name="T16" fmla="*/ 26 w 633"/>
                <a:gd name="T17" fmla="*/ 95 h 206"/>
                <a:gd name="T18" fmla="*/ 18 w 633"/>
                <a:gd name="T19" fmla="*/ 96 h 206"/>
                <a:gd name="T20" fmla="*/ 12 w 633"/>
                <a:gd name="T21" fmla="*/ 96 h 206"/>
                <a:gd name="T22" fmla="*/ 6 w 633"/>
                <a:gd name="T23" fmla="*/ 95 h 206"/>
                <a:gd name="T24" fmla="*/ 2 w 633"/>
                <a:gd name="T25" fmla="*/ 92 h 206"/>
                <a:gd name="T26" fmla="*/ 0 w 633"/>
                <a:gd name="T27" fmla="*/ 91 h 206"/>
                <a:gd name="T28" fmla="*/ 0 w 633"/>
                <a:gd name="T29" fmla="*/ 85 h 206"/>
                <a:gd name="T30" fmla="*/ 0 w 633"/>
                <a:gd name="T31" fmla="*/ 78 h 206"/>
                <a:gd name="T32" fmla="*/ 0 w 633"/>
                <a:gd name="T33" fmla="*/ 73 h 206"/>
                <a:gd name="T34" fmla="*/ 0 w 633"/>
                <a:gd name="T35" fmla="*/ 68 h 206"/>
                <a:gd name="T36" fmla="*/ 0 w 633"/>
                <a:gd name="T37" fmla="*/ 63 h 206"/>
                <a:gd name="T38" fmla="*/ 0 w 633"/>
                <a:gd name="T39" fmla="*/ 57 h 206"/>
                <a:gd name="T40" fmla="*/ 0 w 633"/>
                <a:gd name="T41" fmla="*/ 52 h 206"/>
                <a:gd name="T42" fmla="*/ 2 w 633"/>
                <a:gd name="T43" fmla="*/ 51 h 206"/>
                <a:gd name="T44" fmla="*/ 6 w 633"/>
                <a:gd name="T45" fmla="*/ 53 h 206"/>
                <a:gd name="T46" fmla="*/ 12 w 633"/>
                <a:gd name="T47" fmla="*/ 54 h 206"/>
                <a:gd name="T48" fmla="*/ 18 w 633"/>
                <a:gd name="T49" fmla="*/ 55 h 206"/>
                <a:gd name="T50" fmla="*/ 26 w 633"/>
                <a:gd name="T51" fmla="*/ 54 h 206"/>
                <a:gd name="T52" fmla="*/ 54 w 633"/>
                <a:gd name="T53" fmla="*/ 49 h 206"/>
                <a:gd name="T54" fmla="*/ 118 w 633"/>
                <a:gd name="T55" fmla="*/ 35 h 206"/>
                <a:gd name="T56" fmla="*/ 187 w 633"/>
                <a:gd name="T57" fmla="*/ 20 h 206"/>
                <a:gd name="T58" fmla="*/ 249 w 633"/>
                <a:gd name="T59" fmla="*/ 7 h 206"/>
                <a:gd name="T60" fmla="*/ 276 w 633"/>
                <a:gd name="T61" fmla="*/ 2 h 206"/>
                <a:gd name="T62" fmla="*/ 283 w 633"/>
                <a:gd name="T63" fmla="*/ 1 h 206"/>
                <a:gd name="T64" fmla="*/ 291 w 633"/>
                <a:gd name="T65" fmla="*/ 2 h 206"/>
                <a:gd name="T66" fmla="*/ 296 w 633"/>
                <a:gd name="T67" fmla="*/ 5 h 206"/>
                <a:gd name="T68" fmla="*/ 297 w 633"/>
                <a:gd name="T69" fmla="*/ 7 h 206"/>
                <a:gd name="T70" fmla="*/ 297 w 633"/>
                <a:gd name="T71" fmla="*/ 12 h 206"/>
                <a:gd name="T72" fmla="*/ 297 w 633"/>
                <a:gd name="T73" fmla="*/ 17 h 206"/>
                <a:gd name="T74" fmla="*/ 297 w 633"/>
                <a:gd name="T75" fmla="*/ 24 h 206"/>
                <a:gd name="T76" fmla="*/ 297 w 633"/>
                <a:gd name="T77" fmla="*/ 29 h 206"/>
                <a:gd name="T78" fmla="*/ 297 w 633"/>
                <a:gd name="T79" fmla="*/ 34 h 206"/>
                <a:gd name="T80" fmla="*/ 297 w 633"/>
                <a:gd name="T81" fmla="*/ 41 h 206"/>
                <a:gd name="T82" fmla="*/ 297 w 633"/>
                <a:gd name="T83" fmla="*/ 46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Freeform 36"/>
            <p:cNvSpPr>
              <a:spLocks noChangeArrowheads="1"/>
            </p:cNvSpPr>
            <p:nvPr/>
          </p:nvSpPr>
          <p:spPr bwMode="auto">
            <a:xfrm>
              <a:off x="149" y="593"/>
              <a:ext cx="524" cy="170"/>
            </a:xfrm>
            <a:custGeom>
              <a:avLst/>
              <a:gdLst>
                <a:gd name="T0" fmla="*/ 296 w 633"/>
                <a:gd name="T1" fmla="*/ 46 h 206"/>
                <a:gd name="T2" fmla="*/ 291 w 633"/>
                <a:gd name="T3" fmla="*/ 44 h 206"/>
                <a:gd name="T4" fmla="*/ 283 w 633"/>
                <a:gd name="T5" fmla="*/ 41 h 206"/>
                <a:gd name="T6" fmla="*/ 276 w 633"/>
                <a:gd name="T7" fmla="*/ 42 h 206"/>
                <a:gd name="T8" fmla="*/ 249 w 633"/>
                <a:gd name="T9" fmla="*/ 49 h 206"/>
                <a:gd name="T10" fmla="*/ 187 w 633"/>
                <a:gd name="T11" fmla="*/ 61 h 206"/>
                <a:gd name="T12" fmla="*/ 118 w 633"/>
                <a:gd name="T13" fmla="*/ 76 h 206"/>
                <a:gd name="T14" fmla="*/ 54 w 633"/>
                <a:gd name="T15" fmla="*/ 88 h 206"/>
                <a:gd name="T16" fmla="*/ 26 w 633"/>
                <a:gd name="T17" fmla="*/ 95 h 206"/>
                <a:gd name="T18" fmla="*/ 18 w 633"/>
                <a:gd name="T19" fmla="*/ 96 h 206"/>
                <a:gd name="T20" fmla="*/ 12 w 633"/>
                <a:gd name="T21" fmla="*/ 96 h 206"/>
                <a:gd name="T22" fmla="*/ 6 w 633"/>
                <a:gd name="T23" fmla="*/ 95 h 206"/>
                <a:gd name="T24" fmla="*/ 2 w 633"/>
                <a:gd name="T25" fmla="*/ 92 h 206"/>
                <a:gd name="T26" fmla="*/ 0 w 633"/>
                <a:gd name="T27" fmla="*/ 91 h 206"/>
                <a:gd name="T28" fmla="*/ 0 w 633"/>
                <a:gd name="T29" fmla="*/ 85 h 206"/>
                <a:gd name="T30" fmla="*/ 0 w 633"/>
                <a:gd name="T31" fmla="*/ 78 h 206"/>
                <a:gd name="T32" fmla="*/ 0 w 633"/>
                <a:gd name="T33" fmla="*/ 73 h 206"/>
                <a:gd name="T34" fmla="*/ 0 w 633"/>
                <a:gd name="T35" fmla="*/ 68 h 206"/>
                <a:gd name="T36" fmla="*/ 0 w 633"/>
                <a:gd name="T37" fmla="*/ 63 h 206"/>
                <a:gd name="T38" fmla="*/ 0 w 633"/>
                <a:gd name="T39" fmla="*/ 57 h 206"/>
                <a:gd name="T40" fmla="*/ 0 w 633"/>
                <a:gd name="T41" fmla="*/ 52 h 206"/>
                <a:gd name="T42" fmla="*/ 2 w 633"/>
                <a:gd name="T43" fmla="*/ 51 h 206"/>
                <a:gd name="T44" fmla="*/ 6 w 633"/>
                <a:gd name="T45" fmla="*/ 53 h 206"/>
                <a:gd name="T46" fmla="*/ 12 w 633"/>
                <a:gd name="T47" fmla="*/ 54 h 206"/>
                <a:gd name="T48" fmla="*/ 18 w 633"/>
                <a:gd name="T49" fmla="*/ 55 h 206"/>
                <a:gd name="T50" fmla="*/ 26 w 633"/>
                <a:gd name="T51" fmla="*/ 54 h 206"/>
                <a:gd name="T52" fmla="*/ 54 w 633"/>
                <a:gd name="T53" fmla="*/ 49 h 206"/>
                <a:gd name="T54" fmla="*/ 118 w 633"/>
                <a:gd name="T55" fmla="*/ 35 h 206"/>
                <a:gd name="T56" fmla="*/ 187 w 633"/>
                <a:gd name="T57" fmla="*/ 20 h 206"/>
                <a:gd name="T58" fmla="*/ 249 w 633"/>
                <a:gd name="T59" fmla="*/ 7 h 206"/>
                <a:gd name="T60" fmla="*/ 276 w 633"/>
                <a:gd name="T61" fmla="*/ 2 h 206"/>
                <a:gd name="T62" fmla="*/ 283 w 633"/>
                <a:gd name="T63" fmla="*/ 1 h 206"/>
                <a:gd name="T64" fmla="*/ 291 w 633"/>
                <a:gd name="T65" fmla="*/ 2 h 206"/>
                <a:gd name="T66" fmla="*/ 296 w 633"/>
                <a:gd name="T67" fmla="*/ 5 h 206"/>
                <a:gd name="T68" fmla="*/ 297 w 633"/>
                <a:gd name="T69" fmla="*/ 7 h 206"/>
                <a:gd name="T70" fmla="*/ 297 w 633"/>
                <a:gd name="T71" fmla="*/ 12 h 206"/>
                <a:gd name="T72" fmla="*/ 297 w 633"/>
                <a:gd name="T73" fmla="*/ 17 h 206"/>
                <a:gd name="T74" fmla="*/ 297 w 633"/>
                <a:gd name="T75" fmla="*/ 24 h 206"/>
                <a:gd name="T76" fmla="*/ 297 w 633"/>
                <a:gd name="T77" fmla="*/ 29 h 206"/>
                <a:gd name="T78" fmla="*/ 297 w 633"/>
                <a:gd name="T79" fmla="*/ 34 h 206"/>
                <a:gd name="T80" fmla="*/ 297 w 633"/>
                <a:gd name="T81" fmla="*/ 41 h 206"/>
                <a:gd name="T82" fmla="*/ 297 w 633"/>
                <a:gd name="T83" fmla="*/ 46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6672"/>
            <a:ext cx="8964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Материнский капитал 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орма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государственной поддержки российских семей. Осуществляется с 2007 года при рождении (усыновлении) второго (третьего или последующего) ребёнка в период с 1 января 2007 года по 31 декабря 2016 года, имеющего российское гражданство.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14429"/>
            <a:ext cx="6202950" cy="4143571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23528" y="0"/>
            <a:ext cx="792088" cy="864096"/>
            <a:chOff x="88" y="40"/>
            <a:chExt cx="726" cy="729"/>
          </a:xfrm>
        </p:grpSpPr>
        <p:sp>
          <p:nvSpPr>
            <p:cNvPr id="7" name="Freeform 5"/>
            <p:cNvSpPr>
              <a:spLocks noChangeArrowheads="1"/>
            </p:cNvSpPr>
            <p:nvPr/>
          </p:nvSpPr>
          <p:spPr bwMode="auto">
            <a:xfrm>
              <a:off x="88" y="40"/>
              <a:ext cx="709" cy="560"/>
            </a:xfrm>
            <a:custGeom>
              <a:avLst/>
              <a:gdLst>
                <a:gd name="T0" fmla="*/ 316 w 858"/>
                <a:gd name="T1" fmla="*/ 93 h 676"/>
                <a:gd name="T2" fmla="*/ 290 w 858"/>
                <a:gd name="T3" fmla="*/ 93 h 676"/>
                <a:gd name="T4" fmla="*/ 271 w 858"/>
                <a:gd name="T5" fmla="*/ 75 h 676"/>
                <a:gd name="T6" fmla="*/ 254 w 858"/>
                <a:gd name="T7" fmla="*/ 55 h 676"/>
                <a:gd name="T8" fmla="*/ 230 w 858"/>
                <a:gd name="T9" fmla="*/ 41 h 676"/>
                <a:gd name="T10" fmla="*/ 230 w 858"/>
                <a:gd name="T11" fmla="*/ 5 h 676"/>
                <a:gd name="T12" fmla="*/ 169 w 858"/>
                <a:gd name="T13" fmla="*/ 5 h 676"/>
                <a:gd name="T14" fmla="*/ 169 w 858"/>
                <a:gd name="T15" fmla="*/ 41 h 676"/>
                <a:gd name="T16" fmla="*/ 145 w 858"/>
                <a:gd name="T17" fmla="*/ 55 h 676"/>
                <a:gd name="T18" fmla="*/ 128 w 858"/>
                <a:gd name="T19" fmla="*/ 75 h 676"/>
                <a:gd name="T20" fmla="*/ 109 w 858"/>
                <a:gd name="T21" fmla="*/ 93 h 676"/>
                <a:gd name="T22" fmla="*/ 84 w 858"/>
                <a:gd name="T23" fmla="*/ 93 h 676"/>
                <a:gd name="T24" fmla="*/ 82 w 858"/>
                <a:gd name="T25" fmla="*/ 93 h 676"/>
                <a:gd name="T26" fmla="*/ 65 w 858"/>
                <a:gd name="T27" fmla="*/ 94 h 676"/>
                <a:gd name="T28" fmla="*/ 42 w 858"/>
                <a:gd name="T29" fmla="*/ 103 h 676"/>
                <a:gd name="T30" fmla="*/ 24 w 858"/>
                <a:gd name="T31" fmla="*/ 118 h 676"/>
                <a:gd name="T32" fmla="*/ 10 w 858"/>
                <a:gd name="T33" fmla="*/ 138 h 676"/>
                <a:gd name="T34" fmla="*/ 2 w 858"/>
                <a:gd name="T35" fmla="*/ 161 h 676"/>
                <a:gd name="T36" fmla="*/ 0 w 858"/>
                <a:gd name="T37" fmla="*/ 185 h 676"/>
                <a:gd name="T38" fmla="*/ 5 w 858"/>
                <a:gd name="T39" fmla="*/ 206 h 676"/>
                <a:gd name="T40" fmla="*/ 14 w 858"/>
                <a:gd name="T41" fmla="*/ 225 h 676"/>
                <a:gd name="T42" fmla="*/ 29 w 858"/>
                <a:gd name="T43" fmla="*/ 241 h 676"/>
                <a:gd name="T44" fmla="*/ 47 w 858"/>
                <a:gd name="T45" fmla="*/ 253 h 676"/>
                <a:gd name="T46" fmla="*/ 69 w 858"/>
                <a:gd name="T47" fmla="*/ 259 h 676"/>
                <a:gd name="T48" fmla="*/ 70 w 858"/>
                <a:gd name="T49" fmla="*/ 268 h 676"/>
                <a:gd name="T50" fmla="*/ 70 w 858"/>
                <a:gd name="T51" fmla="*/ 296 h 676"/>
                <a:gd name="T52" fmla="*/ 169 w 858"/>
                <a:gd name="T53" fmla="*/ 296 h 676"/>
                <a:gd name="T54" fmla="*/ 169 w 858"/>
                <a:gd name="T55" fmla="*/ 317 h 676"/>
                <a:gd name="T56" fmla="*/ 230 w 858"/>
                <a:gd name="T57" fmla="*/ 317 h 676"/>
                <a:gd name="T58" fmla="*/ 230 w 858"/>
                <a:gd name="T59" fmla="*/ 296 h 676"/>
                <a:gd name="T60" fmla="*/ 330 w 858"/>
                <a:gd name="T61" fmla="*/ 292 h 676"/>
                <a:gd name="T62" fmla="*/ 330 w 858"/>
                <a:gd name="T63" fmla="*/ 259 h 676"/>
                <a:gd name="T64" fmla="*/ 351 w 858"/>
                <a:gd name="T65" fmla="*/ 253 h 676"/>
                <a:gd name="T66" fmla="*/ 369 w 858"/>
                <a:gd name="T67" fmla="*/ 242 h 676"/>
                <a:gd name="T68" fmla="*/ 383 w 858"/>
                <a:gd name="T69" fmla="*/ 226 h 676"/>
                <a:gd name="T70" fmla="*/ 394 w 858"/>
                <a:gd name="T71" fmla="*/ 207 h 676"/>
                <a:gd name="T72" fmla="*/ 399 w 858"/>
                <a:gd name="T73" fmla="*/ 185 h 676"/>
                <a:gd name="T74" fmla="*/ 398 w 858"/>
                <a:gd name="T75" fmla="*/ 161 h 676"/>
                <a:gd name="T76" fmla="*/ 391 w 858"/>
                <a:gd name="T77" fmla="*/ 138 h 676"/>
                <a:gd name="T78" fmla="*/ 376 w 858"/>
                <a:gd name="T79" fmla="*/ 118 h 676"/>
                <a:gd name="T80" fmla="*/ 359 w 858"/>
                <a:gd name="T81" fmla="*/ 104 h 676"/>
                <a:gd name="T82" fmla="*/ 336 w 858"/>
                <a:gd name="T83" fmla="*/ 94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Freeform 6"/>
            <p:cNvSpPr>
              <a:spLocks noChangeArrowheads="1"/>
            </p:cNvSpPr>
            <p:nvPr/>
          </p:nvSpPr>
          <p:spPr bwMode="auto">
            <a:xfrm>
              <a:off x="111" y="65"/>
              <a:ext cx="663" cy="512"/>
            </a:xfrm>
            <a:custGeom>
              <a:avLst/>
              <a:gdLst>
                <a:gd name="T0" fmla="*/ 258 w 802"/>
                <a:gd name="T1" fmla="*/ 91 h 621"/>
                <a:gd name="T2" fmla="*/ 250 w 802"/>
                <a:gd name="T3" fmla="*/ 72 h 621"/>
                <a:gd name="T4" fmla="*/ 239 w 802"/>
                <a:gd name="T5" fmla="*/ 56 h 621"/>
                <a:gd name="T6" fmla="*/ 222 w 802"/>
                <a:gd name="T7" fmla="*/ 45 h 621"/>
                <a:gd name="T8" fmla="*/ 203 w 802"/>
                <a:gd name="T9" fmla="*/ 37 h 621"/>
                <a:gd name="T10" fmla="*/ 165 w 802"/>
                <a:gd name="T11" fmla="*/ 38 h 621"/>
                <a:gd name="T12" fmla="*/ 147 w 802"/>
                <a:gd name="T13" fmla="*/ 47 h 621"/>
                <a:gd name="T14" fmla="*/ 132 w 802"/>
                <a:gd name="T15" fmla="*/ 60 h 621"/>
                <a:gd name="T16" fmla="*/ 122 w 802"/>
                <a:gd name="T17" fmla="*/ 77 h 621"/>
                <a:gd name="T18" fmla="*/ 73 w 802"/>
                <a:gd name="T19" fmla="*/ 91 h 621"/>
                <a:gd name="T20" fmla="*/ 63 w 802"/>
                <a:gd name="T21" fmla="*/ 91 h 621"/>
                <a:gd name="T22" fmla="*/ 36 w 802"/>
                <a:gd name="T23" fmla="*/ 100 h 621"/>
                <a:gd name="T24" fmla="*/ 16 w 802"/>
                <a:gd name="T25" fmla="*/ 117 h 621"/>
                <a:gd name="T26" fmla="*/ 2 w 802"/>
                <a:gd name="T27" fmla="*/ 140 h 621"/>
                <a:gd name="T28" fmla="*/ 2 w 802"/>
                <a:gd name="T29" fmla="*/ 167 h 621"/>
                <a:gd name="T30" fmla="*/ 7 w 802"/>
                <a:gd name="T31" fmla="*/ 190 h 621"/>
                <a:gd name="T32" fmla="*/ 21 w 802"/>
                <a:gd name="T33" fmla="*/ 209 h 621"/>
                <a:gd name="T34" fmla="*/ 41 w 802"/>
                <a:gd name="T35" fmla="*/ 223 h 621"/>
                <a:gd name="T36" fmla="*/ 58 w 802"/>
                <a:gd name="T37" fmla="*/ 200 h 621"/>
                <a:gd name="T38" fmla="*/ 37 w 802"/>
                <a:gd name="T39" fmla="*/ 186 h 621"/>
                <a:gd name="T40" fmla="*/ 28 w 802"/>
                <a:gd name="T41" fmla="*/ 161 h 621"/>
                <a:gd name="T42" fmla="*/ 31 w 802"/>
                <a:gd name="T43" fmla="*/ 144 h 621"/>
                <a:gd name="T44" fmla="*/ 41 w 802"/>
                <a:gd name="T45" fmla="*/ 131 h 621"/>
                <a:gd name="T46" fmla="*/ 54 w 802"/>
                <a:gd name="T47" fmla="*/ 122 h 621"/>
                <a:gd name="T48" fmla="*/ 70 w 802"/>
                <a:gd name="T49" fmla="*/ 120 h 621"/>
                <a:gd name="T50" fmla="*/ 101 w 802"/>
                <a:gd name="T51" fmla="*/ 265 h 621"/>
                <a:gd name="T52" fmla="*/ 144 w 802"/>
                <a:gd name="T53" fmla="*/ 265 h 621"/>
                <a:gd name="T54" fmla="*/ 163 w 802"/>
                <a:gd name="T55" fmla="*/ 172 h 621"/>
                <a:gd name="T56" fmla="*/ 203 w 802"/>
                <a:gd name="T57" fmla="*/ 175 h 621"/>
                <a:gd name="T58" fmla="*/ 233 w 802"/>
                <a:gd name="T59" fmla="*/ 161 h 621"/>
                <a:gd name="T60" fmla="*/ 303 w 802"/>
                <a:gd name="T61" fmla="*/ 120 h 621"/>
                <a:gd name="T62" fmla="*/ 314 w 802"/>
                <a:gd name="T63" fmla="*/ 120 h 621"/>
                <a:gd name="T64" fmla="*/ 329 w 802"/>
                <a:gd name="T65" fmla="*/ 127 h 621"/>
                <a:gd name="T66" fmla="*/ 340 w 802"/>
                <a:gd name="T67" fmla="*/ 138 h 621"/>
                <a:gd name="T68" fmla="*/ 345 w 802"/>
                <a:gd name="T69" fmla="*/ 152 h 621"/>
                <a:gd name="T70" fmla="*/ 345 w 802"/>
                <a:gd name="T71" fmla="*/ 168 h 621"/>
                <a:gd name="T72" fmla="*/ 339 w 802"/>
                <a:gd name="T73" fmla="*/ 184 h 621"/>
                <a:gd name="T74" fmla="*/ 327 w 802"/>
                <a:gd name="T75" fmla="*/ 195 h 621"/>
                <a:gd name="T76" fmla="*/ 313 w 802"/>
                <a:gd name="T77" fmla="*/ 201 h 621"/>
                <a:gd name="T78" fmla="*/ 274 w 802"/>
                <a:gd name="T79" fmla="*/ 203 h 621"/>
                <a:gd name="T80" fmla="*/ 312 w 802"/>
                <a:gd name="T81" fmla="*/ 230 h 621"/>
                <a:gd name="T82" fmla="*/ 337 w 802"/>
                <a:gd name="T83" fmla="*/ 222 h 621"/>
                <a:gd name="T84" fmla="*/ 359 w 802"/>
                <a:gd name="T85" fmla="*/ 204 h 621"/>
                <a:gd name="T86" fmla="*/ 372 w 802"/>
                <a:gd name="T87" fmla="*/ 181 h 621"/>
                <a:gd name="T88" fmla="*/ 374 w 802"/>
                <a:gd name="T89" fmla="*/ 154 h 621"/>
                <a:gd name="T90" fmla="*/ 367 w 802"/>
                <a:gd name="T91" fmla="*/ 128 h 621"/>
                <a:gd name="T92" fmla="*/ 351 w 802"/>
                <a:gd name="T93" fmla="*/ 107 h 621"/>
                <a:gd name="T94" fmla="*/ 327 w 802"/>
                <a:gd name="T95" fmla="*/ 95 h 621"/>
                <a:gd name="T96" fmla="*/ 170 w 802"/>
                <a:gd name="T97" fmla="*/ 144 h 621"/>
                <a:gd name="T98" fmla="*/ 155 w 802"/>
                <a:gd name="T99" fmla="*/ 134 h 621"/>
                <a:gd name="T100" fmla="*/ 147 w 802"/>
                <a:gd name="T101" fmla="*/ 120 h 621"/>
                <a:gd name="T102" fmla="*/ 150 w 802"/>
                <a:gd name="T103" fmla="*/ 87 h 621"/>
                <a:gd name="T104" fmla="*/ 160 w 802"/>
                <a:gd name="T105" fmla="*/ 74 h 621"/>
                <a:gd name="T106" fmla="*/ 170 w 802"/>
                <a:gd name="T107" fmla="*/ 144 h 621"/>
                <a:gd name="T108" fmla="*/ 214 w 802"/>
                <a:gd name="T109" fmla="*/ 73 h 621"/>
                <a:gd name="T110" fmla="*/ 228 w 802"/>
                <a:gd name="T111" fmla="*/ 94 h 621"/>
                <a:gd name="T112" fmla="*/ 228 w 802"/>
                <a:gd name="T113" fmla="*/ 118 h 621"/>
                <a:gd name="T114" fmla="*/ 214 w 802"/>
                <a:gd name="T115" fmla="*/ 139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Freeform 7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9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6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1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9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6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1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 noChangeArrowheads="1"/>
            </p:cNvSpPr>
            <p:nvPr/>
          </p:nvSpPr>
          <p:spPr bwMode="auto">
            <a:xfrm>
              <a:off x="583" y="591"/>
              <a:ext cx="231" cy="107"/>
            </a:xfrm>
            <a:custGeom>
              <a:avLst/>
              <a:gdLst>
                <a:gd name="T0" fmla="*/ 129 w 280"/>
                <a:gd name="T1" fmla="*/ 45 h 128"/>
                <a:gd name="T2" fmla="*/ 123 w 280"/>
                <a:gd name="T3" fmla="*/ 43 h 128"/>
                <a:gd name="T4" fmla="*/ 118 w 280"/>
                <a:gd name="T5" fmla="*/ 42 h 128"/>
                <a:gd name="T6" fmla="*/ 112 w 280"/>
                <a:gd name="T7" fmla="*/ 41 h 128"/>
                <a:gd name="T8" fmla="*/ 104 w 280"/>
                <a:gd name="T9" fmla="*/ 42 h 128"/>
                <a:gd name="T10" fmla="*/ 82 w 280"/>
                <a:gd name="T11" fmla="*/ 48 h 128"/>
                <a:gd name="T12" fmla="*/ 42 w 280"/>
                <a:gd name="T13" fmla="*/ 57 h 128"/>
                <a:gd name="T14" fmla="*/ 22 w 280"/>
                <a:gd name="T15" fmla="*/ 62 h 128"/>
                <a:gd name="T16" fmla="*/ 15 w 280"/>
                <a:gd name="T17" fmla="*/ 62 h 128"/>
                <a:gd name="T18" fmla="*/ 8 w 280"/>
                <a:gd name="T19" fmla="*/ 62 h 128"/>
                <a:gd name="T20" fmla="*/ 2 w 280"/>
                <a:gd name="T21" fmla="*/ 59 h 128"/>
                <a:gd name="T22" fmla="*/ 1 w 280"/>
                <a:gd name="T23" fmla="*/ 58 h 128"/>
                <a:gd name="T24" fmla="*/ 1 w 280"/>
                <a:gd name="T25" fmla="*/ 53 h 128"/>
                <a:gd name="T26" fmla="*/ 1 w 280"/>
                <a:gd name="T27" fmla="*/ 48 h 128"/>
                <a:gd name="T28" fmla="*/ 1 w 280"/>
                <a:gd name="T29" fmla="*/ 41 h 128"/>
                <a:gd name="T30" fmla="*/ 1 w 280"/>
                <a:gd name="T31" fmla="*/ 34 h 128"/>
                <a:gd name="T32" fmla="*/ 1 w 280"/>
                <a:gd name="T33" fmla="*/ 28 h 128"/>
                <a:gd name="T34" fmla="*/ 0 w 280"/>
                <a:gd name="T35" fmla="*/ 23 h 128"/>
                <a:gd name="T36" fmla="*/ 0 w 280"/>
                <a:gd name="T37" fmla="*/ 16 h 128"/>
                <a:gd name="T38" fmla="*/ 0 w 280"/>
                <a:gd name="T39" fmla="*/ 9 h 128"/>
                <a:gd name="T40" fmla="*/ 2 w 280"/>
                <a:gd name="T41" fmla="*/ 11 h 128"/>
                <a:gd name="T42" fmla="*/ 8 w 280"/>
                <a:gd name="T43" fmla="*/ 16 h 128"/>
                <a:gd name="T44" fmla="*/ 15 w 280"/>
                <a:gd name="T45" fmla="*/ 19 h 128"/>
                <a:gd name="T46" fmla="*/ 22 w 280"/>
                <a:gd name="T47" fmla="*/ 20 h 128"/>
                <a:gd name="T48" fmla="*/ 27 w 280"/>
                <a:gd name="T49" fmla="*/ 19 h 128"/>
                <a:gd name="T50" fmla="*/ 47 w 280"/>
                <a:gd name="T51" fmla="*/ 14 h 128"/>
                <a:gd name="T52" fmla="*/ 85 w 280"/>
                <a:gd name="T53" fmla="*/ 6 h 128"/>
                <a:gd name="T54" fmla="*/ 106 w 280"/>
                <a:gd name="T55" fmla="*/ 1 h 128"/>
                <a:gd name="T56" fmla="*/ 113 w 280"/>
                <a:gd name="T57" fmla="*/ 1 h 128"/>
                <a:gd name="T58" fmla="*/ 120 w 280"/>
                <a:gd name="T59" fmla="*/ 3 h 128"/>
                <a:gd name="T60" fmla="*/ 123 w 280"/>
                <a:gd name="T61" fmla="*/ 3 h 128"/>
                <a:gd name="T62" fmla="*/ 129 w 280"/>
                <a:gd name="T63" fmla="*/ 6 h 128"/>
                <a:gd name="T64" fmla="*/ 130 w 280"/>
                <a:gd name="T65" fmla="*/ 7 h 128"/>
                <a:gd name="T66" fmla="*/ 130 w 280"/>
                <a:gd name="T67" fmla="*/ 13 h 128"/>
                <a:gd name="T68" fmla="*/ 130 w 280"/>
                <a:gd name="T69" fmla="*/ 22 h 128"/>
                <a:gd name="T70" fmla="*/ 130 w 280"/>
                <a:gd name="T71" fmla="*/ 31 h 128"/>
                <a:gd name="T72" fmla="*/ 130 w 280"/>
                <a:gd name="T73" fmla="*/ 39 h 128"/>
                <a:gd name="T74" fmla="*/ 130 w 280"/>
                <a:gd name="T75" fmla="*/ 45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 noChangeArrowheads="1"/>
            </p:cNvSpPr>
            <p:nvPr/>
          </p:nvSpPr>
          <p:spPr bwMode="auto">
            <a:xfrm>
              <a:off x="583" y="591"/>
              <a:ext cx="231" cy="107"/>
            </a:xfrm>
            <a:custGeom>
              <a:avLst/>
              <a:gdLst>
                <a:gd name="T0" fmla="*/ 129 w 280"/>
                <a:gd name="T1" fmla="*/ 45 h 128"/>
                <a:gd name="T2" fmla="*/ 123 w 280"/>
                <a:gd name="T3" fmla="*/ 43 h 128"/>
                <a:gd name="T4" fmla="*/ 118 w 280"/>
                <a:gd name="T5" fmla="*/ 42 h 128"/>
                <a:gd name="T6" fmla="*/ 112 w 280"/>
                <a:gd name="T7" fmla="*/ 41 h 128"/>
                <a:gd name="T8" fmla="*/ 104 w 280"/>
                <a:gd name="T9" fmla="*/ 42 h 128"/>
                <a:gd name="T10" fmla="*/ 82 w 280"/>
                <a:gd name="T11" fmla="*/ 48 h 128"/>
                <a:gd name="T12" fmla="*/ 42 w 280"/>
                <a:gd name="T13" fmla="*/ 57 h 128"/>
                <a:gd name="T14" fmla="*/ 22 w 280"/>
                <a:gd name="T15" fmla="*/ 62 h 128"/>
                <a:gd name="T16" fmla="*/ 15 w 280"/>
                <a:gd name="T17" fmla="*/ 62 h 128"/>
                <a:gd name="T18" fmla="*/ 8 w 280"/>
                <a:gd name="T19" fmla="*/ 62 h 128"/>
                <a:gd name="T20" fmla="*/ 2 w 280"/>
                <a:gd name="T21" fmla="*/ 59 h 128"/>
                <a:gd name="T22" fmla="*/ 1 w 280"/>
                <a:gd name="T23" fmla="*/ 58 h 128"/>
                <a:gd name="T24" fmla="*/ 1 w 280"/>
                <a:gd name="T25" fmla="*/ 53 h 128"/>
                <a:gd name="T26" fmla="*/ 1 w 280"/>
                <a:gd name="T27" fmla="*/ 48 h 128"/>
                <a:gd name="T28" fmla="*/ 1 w 280"/>
                <a:gd name="T29" fmla="*/ 41 h 128"/>
                <a:gd name="T30" fmla="*/ 1 w 280"/>
                <a:gd name="T31" fmla="*/ 34 h 128"/>
                <a:gd name="T32" fmla="*/ 1 w 280"/>
                <a:gd name="T33" fmla="*/ 28 h 128"/>
                <a:gd name="T34" fmla="*/ 0 w 280"/>
                <a:gd name="T35" fmla="*/ 23 h 128"/>
                <a:gd name="T36" fmla="*/ 0 w 280"/>
                <a:gd name="T37" fmla="*/ 16 h 128"/>
                <a:gd name="T38" fmla="*/ 0 w 280"/>
                <a:gd name="T39" fmla="*/ 9 h 128"/>
                <a:gd name="T40" fmla="*/ 2 w 280"/>
                <a:gd name="T41" fmla="*/ 11 h 128"/>
                <a:gd name="T42" fmla="*/ 8 w 280"/>
                <a:gd name="T43" fmla="*/ 16 h 128"/>
                <a:gd name="T44" fmla="*/ 15 w 280"/>
                <a:gd name="T45" fmla="*/ 19 h 128"/>
                <a:gd name="T46" fmla="*/ 22 w 280"/>
                <a:gd name="T47" fmla="*/ 20 h 128"/>
                <a:gd name="T48" fmla="*/ 27 w 280"/>
                <a:gd name="T49" fmla="*/ 19 h 128"/>
                <a:gd name="T50" fmla="*/ 47 w 280"/>
                <a:gd name="T51" fmla="*/ 14 h 128"/>
                <a:gd name="T52" fmla="*/ 85 w 280"/>
                <a:gd name="T53" fmla="*/ 6 h 128"/>
                <a:gd name="T54" fmla="*/ 106 w 280"/>
                <a:gd name="T55" fmla="*/ 1 h 128"/>
                <a:gd name="T56" fmla="*/ 113 w 280"/>
                <a:gd name="T57" fmla="*/ 1 h 128"/>
                <a:gd name="T58" fmla="*/ 120 w 280"/>
                <a:gd name="T59" fmla="*/ 3 h 128"/>
                <a:gd name="T60" fmla="*/ 123 w 280"/>
                <a:gd name="T61" fmla="*/ 3 h 128"/>
                <a:gd name="T62" fmla="*/ 129 w 280"/>
                <a:gd name="T63" fmla="*/ 6 h 128"/>
                <a:gd name="T64" fmla="*/ 130 w 280"/>
                <a:gd name="T65" fmla="*/ 7 h 128"/>
                <a:gd name="T66" fmla="*/ 130 w 280"/>
                <a:gd name="T67" fmla="*/ 13 h 128"/>
                <a:gd name="T68" fmla="*/ 130 w 280"/>
                <a:gd name="T69" fmla="*/ 22 h 128"/>
                <a:gd name="T70" fmla="*/ 130 w 280"/>
                <a:gd name="T71" fmla="*/ 31 h 128"/>
                <a:gd name="T72" fmla="*/ 130 w 280"/>
                <a:gd name="T73" fmla="*/ 39 h 128"/>
                <a:gd name="T74" fmla="*/ 130 w 280"/>
                <a:gd name="T75" fmla="*/ 45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5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17 h 130"/>
                <a:gd name="T64" fmla="*/ 129 w 279"/>
                <a:gd name="T65" fmla="*/ 22 h 130"/>
                <a:gd name="T66" fmla="*/ 129 w 279"/>
                <a:gd name="T67" fmla="*/ 29 h 130"/>
                <a:gd name="T68" fmla="*/ 129 w 279"/>
                <a:gd name="T69" fmla="*/ 37 h 130"/>
                <a:gd name="T70" fmla="*/ 129 w 279"/>
                <a:gd name="T71" fmla="*/ 4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5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17 h 130"/>
                <a:gd name="T64" fmla="*/ 129 w 279"/>
                <a:gd name="T65" fmla="*/ 22 h 130"/>
                <a:gd name="T66" fmla="*/ 129 w 279"/>
                <a:gd name="T67" fmla="*/ 29 h 130"/>
                <a:gd name="T68" fmla="*/ 129 w 279"/>
                <a:gd name="T69" fmla="*/ 37 h 130"/>
                <a:gd name="T70" fmla="*/ 129 w 279"/>
                <a:gd name="T71" fmla="*/ 4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7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5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0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7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5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0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 noChangeArrowheads="1"/>
            </p:cNvSpPr>
            <p:nvPr/>
          </p:nvSpPr>
          <p:spPr bwMode="auto">
            <a:xfrm>
              <a:off x="583" y="593"/>
              <a:ext cx="231" cy="106"/>
            </a:xfrm>
            <a:custGeom>
              <a:avLst/>
              <a:gdLst>
                <a:gd name="T0" fmla="*/ 129 w 280"/>
                <a:gd name="T1" fmla="*/ 44 h 127"/>
                <a:gd name="T2" fmla="*/ 123 w 280"/>
                <a:gd name="T3" fmla="*/ 43 h 127"/>
                <a:gd name="T4" fmla="*/ 118 w 280"/>
                <a:gd name="T5" fmla="*/ 41 h 127"/>
                <a:gd name="T6" fmla="*/ 112 w 280"/>
                <a:gd name="T7" fmla="*/ 40 h 127"/>
                <a:gd name="T8" fmla="*/ 104 w 280"/>
                <a:gd name="T9" fmla="*/ 41 h 127"/>
                <a:gd name="T10" fmla="*/ 82 w 280"/>
                <a:gd name="T11" fmla="*/ 47 h 127"/>
                <a:gd name="T12" fmla="*/ 42 w 280"/>
                <a:gd name="T13" fmla="*/ 56 h 127"/>
                <a:gd name="T14" fmla="*/ 22 w 280"/>
                <a:gd name="T15" fmla="*/ 61 h 127"/>
                <a:gd name="T16" fmla="*/ 15 w 280"/>
                <a:gd name="T17" fmla="*/ 61 h 127"/>
                <a:gd name="T18" fmla="*/ 8 w 280"/>
                <a:gd name="T19" fmla="*/ 61 h 127"/>
                <a:gd name="T20" fmla="*/ 2 w 280"/>
                <a:gd name="T21" fmla="*/ 58 h 127"/>
                <a:gd name="T22" fmla="*/ 1 w 280"/>
                <a:gd name="T23" fmla="*/ 56 h 127"/>
                <a:gd name="T24" fmla="*/ 1 w 280"/>
                <a:gd name="T25" fmla="*/ 50 h 127"/>
                <a:gd name="T26" fmla="*/ 1 w 280"/>
                <a:gd name="T27" fmla="*/ 41 h 127"/>
                <a:gd name="T28" fmla="*/ 1 w 280"/>
                <a:gd name="T29" fmla="*/ 33 h 127"/>
                <a:gd name="T30" fmla="*/ 1 w 280"/>
                <a:gd name="T31" fmla="*/ 28 h 127"/>
                <a:gd name="T32" fmla="*/ 1 w 280"/>
                <a:gd name="T33" fmla="*/ 23 h 127"/>
                <a:gd name="T34" fmla="*/ 0 w 280"/>
                <a:gd name="T35" fmla="*/ 15 h 127"/>
                <a:gd name="T36" fmla="*/ 0 w 280"/>
                <a:gd name="T37" fmla="*/ 9 h 127"/>
                <a:gd name="T38" fmla="*/ 2 w 280"/>
                <a:gd name="T39" fmla="*/ 10 h 127"/>
                <a:gd name="T40" fmla="*/ 8 w 280"/>
                <a:gd name="T41" fmla="*/ 16 h 127"/>
                <a:gd name="T42" fmla="*/ 15 w 280"/>
                <a:gd name="T43" fmla="*/ 19 h 127"/>
                <a:gd name="T44" fmla="*/ 22 w 280"/>
                <a:gd name="T45" fmla="*/ 19 h 127"/>
                <a:gd name="T46" fmla="*/ 27 w 280"/>
                <a:gd name="T47" fmla="*/ 19 h 127"/>
                <a:gd name="T48" fmla="*/ 47 w 280"/>
                <a:gd name="T49" fmla="*/ 13 h 127"/>
                <a:gd name="T50" fmla="*/ 85 w 280"/>
                <a:gd name="T51" fmla="*/ 5 h 127"/>
                <a:gd name="T52" fmla="*/ 106 w 280"/>
                <a:gd name="T53" fmla="*/ 0 h 127"/>
                <a:gd name="T54" fmla="*/ 113 w 280"/>
                <a:gd name="T55" fmla="*/ 0 h 127"/>
                <a:gd name="T56" fmla="*/ 120 w 280"/>
                <a:gd name="T57" fmla="*/ 2 h 127"/>
                <a:gd name="T58" fmla="*/ 123 w 280"/>
                <a:gd name="T59" fmla="*/ 3 h 127"/>
                <a:gd name="T60" fmla="*/ 129 w 280"/>
                <a:gd name="T61" fmla="*/ 5 h 127"/>
                <a:gd name="T62" fmla="*/ 130 w 280"/>
                <a:gd name="T63" fmla="*/ 6 h 127"/>
                <a:gd name="T64" fmla="*/ 130 w 280"/>
                <a:gd name="T65" fmla="*/ 13 h 127"/>
                <a:gd name="T66" fmla="*/ 130 w 280"/>
                <a:gd name="T67" fmla="*/ 20 h 127"/>
                <a:gd name="T68" fmla="*/ 130 w 280"/>
                <a:gd name="T69" fmla="*/ 30 h 127"/>
                <a:gd name="T70" fmla="*/ 130 w 280"/>
                <a:gd name="T71" fmla="*/ 38 h 127"/>
                <a:gd name="T72" fmla="*/ 130 w 280"/>
                <a:gd name="T73" fmla="*/ 44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583" y="593"/>
              <a:ext cx="231" cy="106"/>
            </a:xfrm>
            <a:custGeom>
              <a:avLst/>
              <a:gdLst>
                <a:gd name="T0" fmla="*/ 129 w 280"/>
                <a:gd name="T1" fmla="*/ 44 h 127"/>
                <a:gd name="T2" fmla="*/ 123 w 280"/>
                <a:gd name="T3" fmla="*/ 43 h 127"/>
                <a:gd name="T4" fmla="*/ 118 w 280"/>
                <a:gd name="T5" fmla="*/ 41 h 127"/>
                <a:gd name="T6" fmla="*/ 112 w 280"/>
                <a:gd name="T7" fmla="*/ 40 h 127"/>
                <a:gd name="T8" fmla="*/ 104 w 280"/>
                <a:gd name="T9" fmla="*/ 41 h 127"/>
                <a:gd name="T10" fmla="*/ 82 w 280"/>
                <a:gd name="T11" fmla="*/ 47 h 127"/>
                <a:gd name="T12" fmla="*/ 42 w 280"/>
                <a:gd name="T13" fmla="*/ 56 h 127"/>
                <a:gd name="T14" fmla="*/ 22 w 280"/>
                <a:gd name="T15" fmla="*/ 61 h 127"/>
                <a:gd name="T16" fmla="*/ 15 w 280"/>
                <a:gd name="T17" fmla="*/ 61 h 127"/>
                <a:gd name="T18" fmla="*/ 8 w 280"/>
                <a:gd name="T19" fmla="*/ 61 h 127"/>
                <a:gd name="T20" fmla="*/ 2 w 280"/>
                <a:gd name="T21" fmla="*/ 58 h 127"/>
                <a:gd name="T22" fmla="*/ 1 w 280"/>
                <a:gd name="T23" fmla="*/ 56 h 127"/>
                <a:gd name="T24" fmla="*/ 1 w 280"/>
                <a:gd name="T25" fmla="*/ 50 h 127"/>
                <a:gd name="T26" fmla="*/ 1 w 280"/>
                <a:gd name="T27" fmla="*/ 41 h 127"/>
                <a:gd name="T28" fmla="*/ 1 w 280"/>
                <a:gd name="T29" fmla="*/ 33 h 127"/>
                <a:gd name="T30" fmla="*/ 1 w 280"/>
                <a:gd name="T31" fmla="*/ 28 h 127"/>
                <a:gd name="T32" fmla="*/ 1 w 280"/>
                <a:gd name="T33" fmla="*/ 23 h 127"/>
                <a:gd name="T34" fmla="*/ 0 w 280"/>
                <a:gd name="T35" fmla="*/ 15 h 127"/>
                <a:gd name="T36" fmla="*/ 0 w 280"/>
                <a:gd name="T37" fmla="*/ 9 h 127"/>
                <a:gd name="T38" fmla="*/ 2 w 280"/>
                <a:gd name="T39" fmla="*/ 10 h 127"/>
                <a:gd name="T40" fmla="*/ 8 w 280"/>
                <a:gd name="T41" fmla="*/ 16 h 127"/>
                <a:gd name="T42" fmla="*/ 15 w 280"/>
                <a:gd name="T43" fmla="*/ 19 h 127"/>
                <a:gd name="T44" fmla="*/ 22 w 280"/>
                <a:gd name="T45" fmla="*/ 19 h 127"/>
                <a:gd name="T46" fmla="*/ 27 w 280"/>
                <a:gd name="T47" fmla="*/ 19 h 127"/>
                <a:gd name="T48" fmla="*/ 47 w 280"/>
                <a:gd name="T49" fmla="*/ 13 h 127"/>
                <a:gd name="T50" fmla="*/ 85 w 280"/>
                <a:gd name="T51" fmla="*/ 5 h 127"/>
                <a:gd name="T52" fmla="*/ 106 w 280"/>
                <a:gd name="T53" fmla="*/ 0 h 127"/>
                <a:gd name="T54" fmla="*/ 113 w 280"/>
                <a:gd name="T55" fmla="*/ 0 h 127"/>
                <a:gd name="T56" fmla="*/ 120 w 280"/>
                <a:gd name="T57" fmla="*/ 2 h 127"/>
                <a:gd name="T58" fmla="*/ 123 w 280"/>
                <a:gd name="T59" fmla="*/ 3 h 127"/>
                <a:gd name="T60" fmla="*/ 129 w 280"/>
                <a:gd name="T61" fmla="*/ 5 h 127"/>
                <a:gd name="T62" fmla="*/ 130 w 280"/>
                <a:gd name="T63" fmla="*/ 6 h 127"/>
                <a:gd name="T64" fmla="*/ 130 w 280"/>
                <a:gd name="T65" fmla="*/ 13 h 127"/>
                <a:gd name="T66" fmla="*/ 130 w 280"/>
                <a:gd name="T67" fmla="*/ 20 h 127"/>
                <a:gd name="T68" fmla="*/ 130 w 280"/>
                <a:gd name="T69" fmla="*/ 30 h 127"/>
                <a:gd name="T70" fmla="*/ 130 w 280"/>
                <a:gd name="T71" fmla="*/ 38 h 127"/>
                <a:gd name="T72" fmla="*/ 130 w 280"/>
                <a:gd name="T73" fmla="*/ 44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4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20 h 130"/>
                <a:gd name="T64" fmla="*/ 129 w 279"/>
                <a:gd name="T65" fmla="*/ 29 h 130"/>
                <a:gd name="T66" fmla="*/ 129 w 279"/>
                <a:gd name="T67" fmla="*/ 36 h 130"/>
                <a:gd name="T68" fmla="*/ 129 w 279"/>
                <a:gd name="T69" fmla="*/ 42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4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20 h 130"/>
                <a:gd name="T64" fmla="*/ 129 w 279"/>
                <a:gd name="T65" fmla="*/ 29 h 130"/>
                <a:gd name="T66" fmla="*/ 129 w 279"/>
                <a:gd name="T67" fmla="*/ 36 h 130"/>
                <a:gd name="T68" fmla="*/ 129 w 279"/>
                <a:gd name="T69" fmla="*/ 42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6 w 633"/>
                <a:gd name="T1" fmla="*/ 45 h 204"/>
                <a:gd name="T2" fmla="*/ 291 w 633"/>
                <a:gd name="T3" fmla="*/ 41 h 204"/>
                <a:gd name="T4" fmla="*/ 282 w 633"/>
                <a:gd name="T5" fmla="*/ 41 h 204"/>
                <a:gd name="T6" fmla="*/ 257 w 633"/>
                <a:gd name="T7" fmla="*/ 46 h 204"/>
                <a:gd name="T8" fmla="*/ 193 w 633"/>
                <a:gd name="T9" fmla="*/ 59 h 204"/>
                <a:gd name="T10" fmla="*/ 120 w 633"/>
                <a:gd name="T11" fmla="*/ 75 h 204"/>
                <a:gd name="T12" fmla="*/ 54 w 633"/>
                <a:gd name="T13" fmla="*/ 89 h 204"/>
                <a:gd name="T14" fmla="*/ 24 w 633"/>
                <a:gd name="T15" fmla="*/ 95 h 204"/>
                <a:gd name="T16" fmla="*/ 18 w 633"/>
                <a:gd name="T17" fmla="*/ 96 h 204"/>
                <a:gd name="T18" fmla="*/ 12 w 633"/>
                <a:gd name="T19" fmla="*/ 95 h 204"/>
                <a:gd name="T20" fmla="*/ 5 w 633"/>
                <a:gd name="T21" fmla="*/ 94 h 204"/>
                <a:gd name="T22" fmla="*/ 1 w 633"/>
                <a:gd name="T23" fmla="*/ 92 h 204"/>
                <a:gd name="T24" fmla="*/ 0 w 633"/>
                <a:gd name="T25" fmla="*/ 89 h 204"/>
                <a:gd name="T26" fmla="*/ 0 w 633"/>
                <a:gd name="T27" fmla="*/ 78 h 204"/>
                <a:gd name="T28" fmla="*/ 0 w 633"/>
                <a:gd name="T29" fmla="*/ 70 h 204"/>
                <a:gd name="T30" fmla="*/ 0 w 633"/>
                <a:gd name="T31" fmla="*/ 65 h 204"/>
                <a:gd name="T32" fmla="*/ 0 w 633"/>
                <a:gd name="T33" fmla="*/ 57 h 204"/>
                <a:gd name="T34" fmla="*/ 0 w 633"/>
                <a:gd name="T35" fmla="*/ 51 h 204"/>
                <a:gd name="T36" fmla="*/ 1 w 633"/>
                <a:gd name="T37" fmla="*/ 50 h 204"/>
                <a:gd name="T38" fmla="*/ 5 w 633"/>
                <a:gd name="T39" fmla="*/ 51 h 204"/>
                <a:gd name="T40" fmla="*/ 10 w 633"/>
                <a:gd name="T41" fmla="*/ 53 h 204"/>
                <a:gd name="T42" fmla="*/ 17 w 633"/>
                <a:gd name="T43" fmla="*/ 54 h 204"/>
                <a:gd name="T44" fmla="*/ 25 w 633"/>
                <a:gd name="T45" fmla="*/ 54 h 204"/>
                <a:gd name="T46" fmla="*/ 34 w 633"/>
                <a:gd name="T47" fmla="*/ 51 h 204"/>
                <a:gd name="T48" fmla="*/ 70 w 633"/>
                <a:gd name="T49" fmla="*/ 44 h 204"/>
                <a:gd name="T50" fmla="*/ 146 w 633"/>
                <a:gd name="T51" fmla="*/ 28 h 204"/>
                <a:gd name="T52" fmla="*/ 219 w 633"/>
                <a:gd name="T53" fmla="*/ 12 h 204"/>
                <a:gd name="T54" fmla="*/ 268 w 633"/>
                <a:gd name="T55" fmla="*/ 2 h 204"/>
                <a:gd name="T56" fmla="*/ 276 w 633"/>
                <a:gd name="T57" fmla="*/ 1 h 204"/>
                <a:gd name="T58" fmla="*/ 282 w 633"/>
                <a:gd name="T59" fmla="*/ 0 h 204"/>
                <a:gd name="T60" fmla="*/ 291 w 633"/>
                <a:gd name="T61" fmla="*/ 2 h 204"/>
                <a:gd name="T62" fmla="*/ 296 w 633"/>
                <a:gd name="T63" fmla="*/ 8 h 204"/>
                <a:gd name="T64" fmla="*/ 297 w 633"/>
                <a:gd name="T65" fmla="*/ 10 h 204"/>
                <a:gd name="T66" fmla="*/ 297 w 633"/>
                <a:gd name="T67" fmla="*/ 15 h 204"/>
                <a:gd name="T68" fmla="*/ 297 w 633"/>
                <a:gd name="T69" fmla="*/ 20 h 204"/>
                <a:gd name="T70" fmla="*/ 297 w 633"/>
                <a:gd name="T71" fmla="*/ 23 h 204"/>
                <a:gd name="T72" fmla="*/ 296 w 633"/>
                <a:gd name="T73" fmla="*/ 28 h 204"/>
                <a:gd name="T74" fmla="*/ 296 w 633"/>
                <a:gd name="T75" fmla="*/ 32 h 204"/>
                <a:gd name="T76" fmla="*/ 296 w 633"/>
                <a:gd name="T77" fmla="*/ 39 h 204"/>
                <a:gd name="T78" fmla="*/ 296 w 633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6 w 633"/>
                <a:gd name="T1" fmla="*/ 45 h 204"/>
                <a:gd name="T2" fmla="*/ 291 w 633"/>
                <a:gd name="T3" fmla="*/ 41 h 204"/>
                <a:gd name="T4" fmla="*/ 282 w 633"/>
                <a:gd name="T5" fmla="*/ 41 h 204"/>
                <a:gd name="T6" fmla="*/ 257 w 633"/>
                <a:gd name="T7" fmla="*/ 46 h 204"/>
                <a:gd name="T8" fmla="*/ 193 w 633"/>
                <a:gd name="T9" fmla="*/ 59 h 204"/>
                <a:gd name="T10" fmla="*/ 120 w 633"/>
                <a:gd name="T11" fmla="*/ 75 h 204"/>
                <a:gd name="T12" fmla="*/ 54 w 633"/>
                <a:gd name="T13" fmla="*/ 89 h 204"/>
                <a:gd name="T14" fmla="*/ 24 w 633"/>
                <a:gd name="T15" fmla="*/ 95 h 204"/>
                <a:gd name="T16" fmla="*/ 18 w 633"/>
                <a:gd name="T17" fmla="*/ 96 h 204"/>
                <a:gd name="T18" fmla="*/ 12 w 633"/>
                <a:gd name="T19" fmla="*/ 95 h 204"/>
                <a:gd name="T20" fmla="*/ 5 w 633"/>
                <a:gd name="T21" fmla="*/ 94 h 204"/>
                <a:gd name="T22" fmla="*/ 1 w 633"/>
                <a:gd name="T23" fmla="*/ 92 h 204"/>
                <a:gd name="T24" fmla="*/ 0 w 633"/>
                <a:gd name="T25" fmla="*/ 89 h 204"/>
                <a:gd name="T26" fmla="*/ 0 w 633"/>
                <a:gd name="T27" fmla="*/ 78 h 204"/>
                <a:gd name="T28" fmla="*/ 0 w 633"/>
                <a:gd name="T29" fmla="*/ 70 h 204"/>
                <a:gd name="T30" fmla="*/ 0 w 633"/>
                <a:gd name="T31" fmla="*/ 65 h 204"/>
                <a:gd name="T32" fmla="*/ 0 w 633"/>
                <a:gd name="T33" fmla="*/ 57 h 204"/>
                <a:gd name="T34" fmla="*/ 0 w 633"/>
                <a:gd name="T35" fmla="*/ 51 h 204"/>
                <a:gd name="T36" fmla="*/ 1 w 633"/>
                <a:gd name="T37" fmla="*/ 50 h 204"/>
                <a:gd name="T38" fmla="*/ 5 w 633"/>
                <a:gd name="T39" fmla="*/ 51 h 204"/>
                <a:gd name="T40" fmla="*/ 10 w 633"/>
                <a:gd name="T41" fmla="*/ 53 h 204"/>
                <a:gd name="T42" fmla="*/ 17 w 633"/>
                <a:gd name="T43" fmla="*/ 54 h 204"/>
                <a:gd name="T44" fmla="*/ 25 w 633"/>
                <a:gd name="T45" fmla="*/ 54 h 204"/>
                <a:gd name="T46" fmla="*/ 34 w 633"/>
                <a:gd name="T47" fmla="*/ 51 h 204"/>
                <a:gd name="T48" fmla="*/ 70 w 633"/>
                <a:gd name="T49" fmla="*/ 44 h 204"/>
                <a:gd name="T50" fmla="*/ 146 w 633"/>
                <a:gd name="T51" fmla="*/ 28 h 204"/>
                <a:gd name="T52" fmla="*/ 219 w 633"/>
                <a:gd name="T53" fmla="*/ 12 h 204"/>
                <a:gd name="T54" fmla="*/ 268 w 633"/>
                <a:gd name="T55" fmla="*/ 2 h 204"/>
                <a:gd name="T56" fmla="*/ 276 w 633"/>
                <a:gd name="T57" fmla="*/ 1 h 204"/>
                <a:gd name="T58" fmla="*/ 282 w 633"/>
                <a:gd name="T59" fmla="*/ 0 h 204"/>
                <a:gd name="T60" fmla="*/ 291 w 633"/>
                <a:gd name="T61" fmla="*/ 2 h 204"/>
                <a:gd name="T62" fmla="*/ 296 w 633"/>
                <a:gd name="T63" fmla="*/ 8 h 204"/>
                <a:gd name="T64" fmla="*/ 297 w 633"/>
                <a:gd name="T65" fmla="*/ 10 h 204"/>
                <a:gd name="T66" fmla="*/ 297 w 633"/>
                <a:gd name="T67" fmla="*/ 15 h 204"/>
                <a:gd name="T68" fmla="*/ 297 w 633"/>
                <a:gd name="T69" fmla="*/ 20 h 204"/>
                <a:gd name="T70" fmla="*/ 297 w 633"/>
                <a:gd name="T71" fmla="*/ 23 h 204"/>
                <a:gd name="T72" fmla="*/ 296 w 633"/>
                <a:gd name="T73" fmla="*/ 28 h 204"/>
                <a:gd name="T74" fmla="*/ 296 w 633"/>
                <a:gd name="T75" fmla="*/ 32 h 204"/>
                <a:gd name="T76" fmla="*/ 296 w 633"/>
                <a:gd name="T77" fmla="*/ 39 h 204"/>
                <a:gd name="T78" fmla="*/ 296 w 633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 noChangeArrowheads="1"/>
            </p:cNvSpPr>
            <p:nvPr/>
          </p:nvSpPr>
          <p:spPr bwMode="auto">
            <a:xfrm>
              <a:off x="149" y="521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8 h 207"/>
                <a:gd name="T16" fmla="*/ 25 w 632"/>
                <a:gd name="T17" fmla="*/ 93 h 207"/>
                <a:gd name="T18" fmla="*/ 17 w 632"/>
                <a:gd name="T19" fmla="*/ 94 h 207"/>
                <a:gd name="T20" fmla="*/ 12 w 632"/>
                <a:gd name="T21" fmla="*/ 94 h 207"/>
                <a:gd name="T22" fmla="*/ 6 w 632"/>
                <a:gd name="T23" fmla="*/ 93 h 207"/>
                <a:gd name="T24" fmla="*/ 1 w 632"/>
                <a:gd name="T25" fmla="*/ 90 h 207"/>
                <a:gd name="T26" fmla="*/ 0 w 632"/>
                <a:gd name="T27" fmla="*/ 90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67 h 207"/>
                <a:gd name="T34" fmla="*/ 0 w 632"/>
                <a:gd name="T35" fmla="*/ 62 h 207"/>
                <a:gd name="T36" fmla="*/ 0 w 632"/>
                <a:gd name="T37" fmla="*/ 56 h 207"/>
                <a:gd name="T38" fmla="*/ 0 w 632"/>
                <a:gd name="T39" fmla="*/ 51 h 207"/>
                <a:gd name="T40" fmla="*/ 1 w 632"/>
                <a:gd name="T41" fmla="*/ 50 h 207"/>
                <a:gd name="T42" fmla="*/ 5 w 632"/>
                <a:gd name="T43" fmla="*/ 52 h 207"/>
                <a:gd name="T44" fmla="*/ 12 w 632"/>
                <a:gd name="T45" fmla="*/ 54 h 207"/>
                <a:gd name="T46" fmla="*/ 17 w 632"/>
                <a:gd name="T47" fmla="*/ 54 h 207"/>
                <a:gd name="T48" fmla="*/ 24 w 632"/>
                <a:gd name="T49" fmla="*/ 54 h 207"/>
                <a:gd name="T50" fmla="*/ 53 w 632"/>
                <a:gd name="T51" fmla="*/ 47 h 207"/>
                <a:gd name="T52" fmla="*/ 119 w 632"/>
                <a:gd name="T53" fmla="*/ 34 h 207"/>
                <a:gd name="T54" fmla="*/ 192 w 632"/>
                <a:gd name="T55" fmla="*/ 19 h 207"/>
                <a:gd name="T56" fmla="*/ 254 w 632"/>
                <a:gd name="T57" fmla="*/ 6 h 207"/>
                <a:gd name="T58" fmla="*/ 280 w 632"/>
                <a:gd name="T59" fmla="*/ 1 h 207"/>
                <a:gd name="T60" fmla="*/ 287 w 632"/>
                <a:gd name="T61" fmla="*/ 2 h 207"/>
                <a:gd name="T62" fmla="*/ 293 w 632"/>
                <a:gd name="T63" fmla="*/ 4 h 207"/>
                <a:gd name="T64" fmla="*/ 294 w 632"/>
                <a:gd name="T65" fmla="*/ 7 h 207"/>
                <a:gd name="T66" fmla="*/ 294 w 632"/>
                <a:gd name="T67" fmla="*/ 15 h 207"/>
                <a:gd name="T68" fmla="*/ 294 w 632"/>
                <a:gd name="T69" fmla="*/ 20 h 207"/>
                <a:gd name="T70" fmla="*/ 294 w 632"/>
                <a:gd name="T71" fmla="*/ 25 h 207"/>
                <a:gd name="T72" fmla="*/ 294 w 632"/>
                <a:gd name="T73" fmla="*/ 32 h 207"/>
                <a:gd name="T74" fmla="*/ 294 w 632"/>
                <a:gd name="T75" fmla="*/ 39 h 207"/>
                <a:gd name="T76" fmla="*/ 294 w 632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 noChangeArrowheads="1"/>
            </p:cNvSpPr>
            <p:nvPr/>
          </p:nvSpPr>
          <p:spPr bwMode="auto">
            <a:xfrm>
              <a:off x="149" y="521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8 h 207"/>
                <a:gd name="T16" fmla="*/ 25 w 632"/>
                <a:gd name="T17" fmla="*/ 93 h 207"/>
                <a:gd name="T18" fmla="*/ 17 w 632"/>
                <a:gd name="T19" fmla="*/ 94 h 207"/>
                <a:gd name="T20" fmla="*/ 12 w 632"/>
                <a:gd name="T21" fmla="*/ 94 h 207"/>
                <a:gd name="T22" fmla="*/ 6 w 632"/>
                <a:gd name="T23" fmla="*/ 93 h 207"/>
                <a:gd name="T24" fmla="*/ 1 w 632"/>
                <a:gd name="T25" fmla="*/ 90 h 207"/>
                <a:gd name="T26" fmla="*/ 0 w 632"/>
                <a:gd name="T27" fmla="*/ 90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67 h 207"/>
                <a:gd name="T34" fmla="*/ 0 w 632"/>
                <a:gd name="T35" fmla="*/ 62 h 207"/>
                <a:gd name="T36" fmla="*/ 0 w 632"/>
                <a:gd name="T37" fmla="*/ 56 h 207"/>
                <a:gd name="T38" fmla="*/ 0 w 632"/>
                <a:gd name="T39" fmla="*/ 51 h 207"/>
                <a:gd name="T40" fmla="*/ 1 w 632"/>
                <a:gd name="T41" fmla="*/ 50 h 207"/>
                <a:gd name="T42" fmla="*/ 5 w 632"/>
                <a:gd name="T43" fmla="*/ 52 h 207"/>
                <a:gd name="T44" fmla="*/ 12 w 632"/>
                <a:gd name="T45" fmla="*/ 54 h 207"/>
                <a:gd name="T46" fmla="*/ 17 w 632"/>
                <a:gd name="T47" fmla="*/ 54 h 207"/>
                <a:gd name="T48" fmla="*/ 24 w 632"/>
                <a:gd name="T49" fmla="*/ 54 h 207"/>
                <a:gd name="T50" fmla="*/ 53 w 632"/>
                <a:gd name="T51" fmla="*/ 47 h 207"/>
                <a:gd name="T52" fmla="*/ 119 w 632"/>
                <a:gd name="T53" fmla="*/ 34 h 207"/>
                <a:gd name="T54" fmla="*/ 192 w 632"/>
                <a:gd name="T55" fmla="*/ 19 h 207"/>
                <a:gd name="T56" fmla="*/ 254 w 632"/>
                <a:gd name="T57" fmla="*/ 6 h 207"/>
                <a:gd name="T58" fmla="*/ 280 w 632"/>
                <a:gd name="T59" fmla="*/ 1 h 207"/>
                <a:gd name="T60" fmla="*/ 287 w 632"/>
                <a:gd name="T61" fmla="*/ 2 h 207"/>
                <a:gd name="T62" fmla="*/ 293 w 632"/>
                <a:gd name="T63" fmla="*/ 4 h 207"/>
                <a:gd name="T64" fmla="*/ 294 w 632"/>
                <a:gd name="T65" fmla="*/ 7 h 207"/>
                <a:gd name="T66" fmla="*/ 294 w 632"/>
                <a:gd name="T67" fmla="*/ 15 h 207"/>
                <a:gd name="T68" fmla="*/ 294 w 632"/>
                <a:gd name="T69" fmla="*/ 20 h 207"/>
                <a:gd name="T70" fmla="*/ 294 w 632"/>
                <a:gd name="T71" fmla="*/ 25 h 207"/>
                <a:gd name="T72" fmla="*/ 294 w 632"/>
                <a:gd name="T73" fmla="*/ 32 h 207"/>
                <a:gd name="T74" fmla="*/ 294 w 632"/>
                <a:gd name="T75" fmla="*/ 39 h 207"/>
                <a:gd name="T76" fmla="*/ 294 w 632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 noChangeArrowheads="1"/>
            </p:cNvSpPr>
            <p:nvPr/>
          </p:nvSpPr>
          <p:spPr bwMode="auto">
            <a:xfrm>
              <a:off x="149" y="595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7 h 207"/>
                <a:gd name="T16" fmla="*/ 25 w 632"/>
                <a:gd name="T17" fmla="*/ 93 h 207"/>
                <a:gd name="T18" fmla="*/ 17 w 632"/>
                <a:gd name="T19" fmla="*/ 93 h 207"/>
                <a:gd name="T20" fmla="*/ 12 w 632"/>
                <a:gd name="T21" fmla="*/ 93 h 207"/>
                <a:gd name="T22" fmla="*/ 6 w 632"/>
                <a:gd name="T23" fmla="*/ 92 h 207"/>
                <a:gd name="T24" fmla="*/ 1 w 632"/>
                <a:gd name="T25" fmla="*/ 90 h 207"/>
                <a:gd name="T26" fmla="*/ 0 w 632"/>
                <a:gd name="T27" fmla="*/ 89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71 h 207"/>
                <a:gd name="T34" fmla="*/ 0 w 632"/>
                <a:gd name="T35" fmla="*/ 67 h 207"/>
                <a:gd name="T36" fmla="*/ 0 w 632"/>
                <a:gd name="T37" fmla="*/ 62 h 207"/>
                <a:gd name="T38" fmla="*/ 0 w 632"/>
                <a:gd name="T39" fmla="*/ 57 h 207"/>
                <a:gd name="T40" fmla="*/ 0 w 632"/>
                <a:gd name="T41" fmla="*/ 51 h 207"/>
                <a:gd name="T42" fmla="*/ 1 w 632"/>
                <a:gd name="T43" fmla="*/ 50 h 207"/>
                <a:gd name="T44" fmla="*/ 6 w 632"/>
                <a:gd name="T45" fmla="*/ 52 h 207"/>
                <a:gd name="T46" fmla="*/ 12 w 632"/>
                <a:gd name="T47" fmla="*/ 54 h 207"/>
                <a:gd name="T48" fmla="*/ 17 w 632"/>
                <a:gd name="T49" fmla="*/ 54 h 207"/>
                <a:gd name="T50" fmla="*/ 25 w 632"/>
                <a:gd name="T51" fmla="*/ 52 h 207"/>
                <a:gd name="T52" fmla="*/ 53 w 632"/>
                <a:gd name="T53" fmla="*/ 47 h 207"/>
                <a:gd name="T54" fmla="*/ 116 w 632"/>
                <a:gd name="T55" fmla="*/ 34 h 207"/>
                <a:gd name="T56" fmla="*/ 185 w 632"/>
                <a:gd name="T57" fmla="*/ 20 h 207"/>
                <a:gd name="T58" fmla="*/ 246 w 632"/>
                <a:gd name="T59" fmla="*/ 7 h 207"/>
                <a:gd name="T60" fmla="*/ 273 w 632"/>
                <a:gd name="T61" fmla="*/ 2 h 207"/>
                <a:gd name="T62" fmla="*/ 280 w 632"/>
                <a:gd name="T63" fmla="*/ 0 h 207"/>
                <a:gd name="T64" fmla="*/ 287 w 632"/>
                <a:gd name="T65" fmla="*/ 2 h 207"/>
                <a:gd name="T66" fmla="*/ 293 w 632"/>
                <a:gd name="T67" fmla="*/ 5 h 207"/>
                <a:gd name="T68" fmla="*/ 294 w 632"/>
                <a:gd name="T69" fmla="*/ 6 h 207"/>
                <a:gd name="T70" fmla="*/ 294 w 632"/>
                <a:gd name="T71" fmla="*/ 11 h 207"/>
                <a:gd name="T72" fmla="*/ 294 w 632"/>
                <a:gd name="T73" fmla="*/ 18 h 207"/>
                <a:gd name="T74" fmla="*/ 294 w 632"/>
                <a:gd name="T75" fmla="*/ 23 h 207"/>
                <a:gd name="T76" fmla="*/ 294 w 632"/>
                <a:gd name="T77" fmla="*/ 28 h 207"/>
                <a:gd name="T78" fmla="*/ 294 w 632"/>
                <a:gd name="T79" fmla="*/ 33 h 207"/>
                <a:gd name="T80" fmla="*/ 294 w 632"/>
                <a:gd name="T81" fmla="*/ 39 h 207"/>
                <a:gd name="T82" fmla="*/ 294 w 632"/>
                <a:gd name="T83" fmla="*/ 45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 noChangeArrowheads="1"/>
            </p:cNvSpPr>
            <p:nvPr/>
          </p:nvSpPr>
          <p:spPr bwMode="auto">
            <a:xfrm>
              <a:off x="149" y="595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7 h 207"/>
                <a:gd name="T16" fmla="*/ 25 w 632"/>
                <a:gd name="T17" fmla="*/ 93 h 207"/>
                <a:gd name="T18" fmla="*/ 17 w 632"/>
                <a:gd name="T19" fmla="*/ 93 h 207"/>
                <a:gd name="T20" fmla="*/ 12 w 632"/>
                <a:gd name="T21" fmla="*/ 93 h 207"/>
                <a:gd name="T22" fmla="*/ 6 w 632"/>
                <a:gd name="T23" fmla="*/ 92 h 207"/>
                <a:gd name="T24" fmla="*/ 1 w 632"/>
                <a:gd name="T25" fmla="*/ 90 h 207"/>
                <a:gd name="T26" fmla="*/ 0 w 632"/>
                <a:gd name="T27" fmla="*/ 89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71 h 207"/>
                <a:gd name="T34" fmla="*/ 0 w 632"/>
                <a:gd name="T35" fmla="*/ 67 h 207"/>
                <a:gd name="T36" fmla="*/ 0 w 632"/>
                <a:gd name="T37" fmla="*/ 62 h 207"/>
                <a:gd name="T38" fmla="*/ 0 w 632"/>
                <a:gd name="T39" fmla="*/ 57 h 207"/>
                <a:gd name="T40" fmla="*/ 0 w 632"/>
                <a:gd name="T41" fmla="*/ 51 h 207"/>
                <a:gd name="T42" fmla="*/ 1 w 632"/>
                <a:gd name="T43" fmla="*/ 50 h 207"/>
                <a:gd name="T44" fmla="*/ 6 w 632"/>
                <a:gd name="T45" fmla="*/ 52 h 207"/>
                <a:gd name="T46" fmla="*/ 12 w 632"/>
                <a:gd name="T47" fmla="*/ 54 h 207"/>
                <a:gd name="T48" fmla="*/ 17 w 632"/>
                <a:gd name="T49" fmla="*/ 54 h 207"/>
                <a:gd name="T50" fmla="*/ 25 w 632"/>
                <a:gd name="T51" fmla="*/ 52 h 207"/>
                <a:gd name="T52" fmla="*/ 53 w 632"/>
                <a:gd name="T53" fmla="*/ 47 h 207"/>
                <a:gd name="T54" fmla="*/ 116 w 632"/>
                <a:gd name="T55" fmla="*/ 34 h 207"/>
                <a:gd name="T56" fmla="*/ 185 w 632"/>
                <a:gd name="T57" fmla="*/ 20 h 207"/>
                <a:gd name="T58" fmla="*/ 246 w 632"/>
                <a:gd name="T59" fmla="*/ 7 h 207"/>
                <a:gd name="T60" fmla="*/ 273 w 632"/>
                <a:gd name="T61" fmla="*/ 2 h 207"/>
                <a:gd name="T62" fmla="*/ 280 w 632"/>
                <a:gd name="T63" fmla="*/ 0 h 207"/>
                <a:gd name="T64" fmla="*/ 287 w 632"/>
                <a:gd name="T65" fmla="*/ 2 h 207"/>
                <a:gd name="T66" fmla="*/ 293 w 632"/>
                <a:gd name="T67" fmla="*/ 5 h 207"/>
                <a:gd name="T68" fmla="*/ 294 w 632"/>
                <a:gd name="T69" fmla="*/ 6 h 207"/>
                <a:gd name="T70" fmla="*/ 294 w 632"/>
                <a:gd name="T71" fmla="*/ 11 h 207"/>
                <a:gd name="T72" fmla="*/ 294 w 632"/>
                <a:gd name="T73" fmla="*/ 18 h 207"/>
                <a:gd name="T74" fmla="*/ 294 w 632"/>
                <a:gd name="T75" fmla="*/ 23 h 207"/>
                <a:gd name="T76" fmla="*/ 294 w 632"/>
                <a:gd name="T77" fmla="*/ 28 h 207"/>
                <a:gd name="T78" fmla="*/ 294 w 632"/>
                <a:gd name="T79" fmla="*/ 33 h 207"/>
                <a:gd name="T80" fmla="*/ 294 w 632"/>
                <a:gd name="T81" fmla="*/ 39 h 207"/>
                <a:gd name="T82" fmla="*/ 294 w 632"/>
                <a:gd name="T83" fmla="*/ 45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 noChangeArrowheads="1"/>
            </p:cNvSpPr>
            <p:nvPr/>
          </p:nvSpPr>
          <p:spPr bwMode="auto">
            <a:xfrm>
              <a:off x="447" y="635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5 h 8"/>
                <a:gd name="T4" fmla="*/ 0 w 2"/>
                <a:gd name="T5" fmla="*/ 8 h 8"/>
                <a:gd name="T6" fmla="*/ 0 w 2"/>
                <a:gd name="T7" fmla="*/ 8 h 8"/>
                <a:gd name="T8" fmla="*/ 0 w 2"/>
                <a:gd name="T9" fmla="*/ 8 h 8"/>
                <a:gd name="T10" fmla="*/ 0 w 2"/>
                <a:gd name="T11" fmla="*/ 3 h 8"/>
                <a:gd name="T12" fmla="*/ 0 w 2"/>
                <a:gd name="T13" fmla="*/ 1 h 8"/>
                <a:gd name="T14" fmla="*/ 0 w 2"/>
                <a:gd name="T15" fmla="*/ 0 h 8"/>
                <a:gd name="T16" fmla="*/ 0 w 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 noChangeArrowheads="1"/>
            </p:cNvSpPr>
            <p:nvPr/>
          </p:nvSpPr>
          <p:spPr bwMode="auto">
            <a:xfrm>
              <a:off x="447" y="635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5 h 8"/>
                <a:gd name="T4" fmla="*/ 0 w 2"/>
                <a:gd name="T5" fmla="*/ 8 h 8"/>
                <a:gd name="T6" fmla="*/ 0 w 2"/>
                <a:gd name="T7" fmla="*/ 8 h 8"/>
                <a:gd name="T8" fmla="*/ 0 w 2"/>
                <a:gd name="T9" fmla="*/ 8 h 8"/>
                <a:gd name="T10" fmla="*/ 0 w 2"/>
                <a:gd name="T11" fmla="*/ 3 h 8"/>
                <a:gd name="T12" fmla="*/ 0 w 2"/>
                <a:gd name="T13" fmla="*/ 1 h 8"/>
                <a:gd name="T14" fmla="*/ 0 w 2"/>
                <a:gd name="T15" fmla="*/ 0 h 8"/>
                <a:gd name="T16" fmla="*/ 0 w 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 noChangeArrowheads="1"/>
            </p:cNvSpPr>
            <p:nvPr/>
          </p:nvSpPr>
          <p:spPr bwMode="auto">
            <a:xfrm>
              <a:off x="447" y="648"/>
              <a:ext cx="2" cy="10"/>
            </a:xfrm>
            <a:custGeom>
              <a:avLst/>
              <a:gdLst>
                <a:gd name="T0" fmla="*/ 0 w 2"/>
                <a:gd name="T1" fmla="*/ 0 h 11"/>
                <a:gd name="T2" fmla="*/ 0 w 2"/>
                <a:gd name="T3" fmla="*/ 5 h 11"/>
                <a:gd name="T4" fmla="*/ 0 w 2"/>
                <a:gd name="T5" fmla="*/ 7 h 11"/>
                <a:gd name="T6" fmla="*/ 0 w 2"/>
                <a:gd name="T7" fmla="*/ 7 h 11"/>
                <a:gd name="T8" fmla="*/ 0 w 2"/>
                <a:gd name="T9" fmla="*/ 7 h 11"/>
                <a:gd name="T10" fmla="*/ 0 w 2"/>
                <a:gd name="T11" fmla="*/ 5 h 11"/>
                <a:gd name="T12" fmla="*/ 0 w 2"/>
                <a:gd name="T13" fmla="*/ 0 h 11"/>
                <a:gd name="T14" fmla="*/ 0 w 2"/>
                <a:gd name="T15" fmla="*/ 0 h 11"/>
                <a:gd name="T16" fmla="*/ 0 w 2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1"/>
                <a:gd name="T29" fmla="*/ 2 w 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 noChangeArrowheads="1"/>
            </p:cNvSpPr>
            <p:nvPr/>
          </p:nvSpPr>
          <p:spPr bwMode="auto">
            <a:xfrm>
              <a:off x="447" y="648"/>
              <a:ext cx="2" cy="10"/>
            </a:xfrm>
            <a:custGeom>
              <a:avLst/>
              <a:gdLst>
                <a:gd name="T0" fmla="*/ 0 w 2"/>
                <a:gd name="T1" fmla="*/ 0 h 11"/>
                <a:gd name="T2" fmla="*/ 0 w 2"/>
                <a:gd name="T3" fmla="*/ 5 h 11"/>
                <a:gd name="T4" fmla="*/ 0 w 2"/>
                <a:gd name="T5" fmla="*/ 7 h 11"/>
                <a:gd name="T6" fmla="*/ 0 w 2"/>
                <a:gd name="T7" fmla="*/ 7 h 11"/>
                <a:gd name="T8" fmla="*/ 0 w 2"/>
                <a:gd name="T9" fmla="*/ 7 h 11"/>
                <a:gd name="T10" fmla="*/ 0 w 2"/>
                <a:gd name="T11" fmla="*/ 5 h 11"/>
                <a:gd name="T12" fmla="*/ 0 w 2"/>
                <a:gd name="T13" fmla="*/ 0 h 11"/>
                <a:gd name="T14" fmla="*/ 0 w 2"/>
                <a:gd name="T15" fmla="*/ 0 h 11"/>
                <a:gd name="T16" fmla="*/ 0 w 2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1"/>
                <a:gd name="T29" fmla="*/ 2 w 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 noChangeArrowheads="1"/>
            </p:cNvSpPr>
            <p:nvPr/>
          </p:nvSpPr>
          <p:spPr bwMode="auto">
            <a:xfrm>
              <a:off x="580" y="663"/>
              <a:ext cx="93" cy="102"/>
            </a:xfrm>
            <a:custGeom>
              <a:avLst/>
              <a:gdLst>
                <a:gd name="T0" fmla="*/ 17 w 112"/>
                <a:gd name="T1" fmla="*/ 4 h 124"/>
                <a:gd name="T2" fmla="*/ 38 w 112"/>
                <a:gd name="T3" fmla="*/ 0 h 124"/>
                <a:gd name="T4" fmla="*/ 53 w 112"/>
                <a:gd name="T5" fmla="*/ 7 h 124"/>
                <a:gd name="T6" fmla="*/ 52 w 112"/>
                <a:gd name="T7" fmla="*/ 13 h 124"/>
                <a:gd name="T8" fmla="*/ 52 w 112"/>
                <a:gd name="T9" fmla="*/ 14 h 124"/>
                <a:gd name="T10" fmla="*/ 52 w 112"/>
                <a:gd name="T11" fmla="*/ 17 h 124"/>
                <a:gd name="T12" fmla="*/ 51 w 112"/>
                <a:gd name="T13" fmla="*/ 17 h 124"/>
                <a:gd name="T14" fmla="*/ 49 w 112"/>
                <a:gd name="T15" fmla="*/ 20 h 124"/>
                <a:gd name="T16" fmla="*/ 46 w 112"/>
                <a:gd name="T17" fmla="*/ 21 h 124"/>
                <a:gd name="T18" fmla="*/ 42 w 112"/>
                <a:gd name="T19" fmla="*/ 24 h 124"/>
                <a:gd name="T20" fmla="*/ 35 w 112"/>
                <a:gd name="T21" fmla="*/ 29 h 124"/>
                <a:gd name="T22" fmla="*/ 23 w 112"/>
                <a:gd name="T23" fmla="*/ 34 h 124"/>
                <a:gd name="T24" fmla="*/ 12 w 112"/>
                <a:gd name="T25" fmla="*/ 40 h 124"/>
                <a:gd name="T26" fmla="*/ 7 w 112"/>
                <a:gd name="T27" fmla="*/ 44 h 124"/>
                <a:gd name="T28" fmla="*/ 4 w 112"/>
                <a:gd name="T29" fmla="*/ 48 h 124"/>
                <a:gd name="T30" fmla="*/ 2 w 112"/>
                <a:gd name="T31" fmla="*/ 52 h 124"/>
                <a:gd name="T32" fmla="*/ 2 w 112"/>
                <a:gd name="T33" fmla="*/ 55 h 124"/>
                <a:gd name="T34" fmla="*/ 2 w 112"/>
                <a:gd name="T35" fmla="*/ 57 h 124"/>
                <a:gd name="T36" fmla="*/ 2 w 112"/>
                <a:gd name="T37" fmla="*/ 36 h 124"/>
                <a:gd name="T38" fmla="*/ 0 w 112"/>
                <a:gd name="T39" fmla="*/ 8 h 124"/>
                <a:gd name="T40" fmla="*/ 17 w 112"/>
                <a:gd name="T41" fmla="*/ 4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Freeform 30"/>
            <p:cNvSpPr>
              <a:spLocks noChangeArrowheads="1"/>
            </p:cNvSpPr>
            <p:nvPr/>
          </p:nvSpPr>
          <p:spPr bwMode="auto">
            <a:xfrm>
              <a:off x="580" y="663"/>
              <a:ext cx="93" cy="102"/>
            </a:xfrm>
            <a:custGeom>
              <a:avLst/>
              <a:gdLst>
                <a:gd name="T0" fmla="*/ 17 w 112"/>
                <a:gd name="T1" fmla="*/ 4 h 124"/>
                <a:gd name="T2" fmla="*/ 38 w 112"/>
                <a:gd name="T3" fmla="*/ 0 h 124"/>
                <a:gd name="T4" fmla="*/ 53 w 112"/>
                <a:gd name="T5" fmla="*/ 7 h 124"/>
                <a:gd name="T6" fmla="*/ 52 w 112"/>
                <a:gd name="T7" fmla="*/ 13 h 124"/>
                <a:gd name="T8" fmla="*/ 52 w 112"/>
                <a:gd name="T9" fmla="*/ 14 h 124"/>
                <a:gd name="T10" fmla="*/ 52 w 112"/>
                <a:gd name="T11" fmla="*/ 17 h 124"/>
                <a:gd name="T12" fmla="*/ 51 w 112"/>
                <a:gd name="T13" fmla="*/ 17 h 124"/>
                <a:gd name="T14" fmla="*/ 49 w 112"/>
                <a:gd name="T15" fmla="*/ 20 h 124"/>
                <a:gd name="T16" fmla="*/ 46 w 112"/>
                <a:gd name="T17" fmla="*/ 21 h 124"/>
                <a:gd name="T18" fmla="*/ 42 w 112"/>
                <a:gd name="T19" fmla="*/ 24 h 124"/>
                <a:gd name="T20" fmla="*/ 35 w 112"/>
                <a:gd name="T21" fmla="*/ 29 h 124"/>
                <a:gd name="T22" fmla="*/ 23 w 112"/>
                <a:gd name="T23" fmla="*/ 34 h 124"/>
                <a:gd name="T24" fmla="*/ 12 w 112"/>
                <a:gd name="T25" fmla="*/ 40 h 124"/>
                <a:gd name="T26" fmla="*/ 7 w 112"/>
                <a:gd name="T27" fmla="*/ 44 h 124"/>
                <a:gd name="T28" fmla="*/ 4 w 112"/>
                <a:gd name="T29" fmla="*/ 48 h 124"/>
                <a:gd name="T30" fmla="*/ 2 w 112"/>
                <a:gd name="T31" fmla="*/ 52 h 124"/>
                <a:gd name="T32" fmla="*/ 2 w 112"/>
                <a:gd name="T33" fmla="*/ 55 h 124"/>
                <a:gd name="T34" fmla="*/ 2 w 112"/>
                <a:gd name="T35" fmla="*/ 57 h 124"/>
                <a:gd name="T36" fmla="*/ 2 w 112"/>
                <a:gd name="T37" fmla="*/ 36 h 124"/>
                <a:gd name="T38" fmla="*/ 0 w 112"/>
                <a:gd name="T39" fmla="*/ 8 h 124"/>
                <a:gd name="T40" fmla="*/ 17 w 112"/>
                <a:gd name="T41" fmla="*/ 4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4 w 634"/>
                <a:gd name="T1" fmla="*/ 45 h 204"/>
                <a:gd name="T2" fmla="*/ 289 w 634"/>
                <a:gd name="T3" fmla="*/ 41 h 204"/>
                <a:gd name="T4" fmla="*/ 282 w 634"/>
                <a:gd name="T5" fmla="*/ 41 h 204"/>
                <a:gd name="T6" fmla="*/ 255 w 634"/>
                <a:gd name="T7" fmla="*/ 46 h 204"/>
                <a:gd name="T8" fmla="*/ 193 w 634"/>
                <a:gd name="T9" fmla="*/ 59 h 204"/>
                <a:gd name="T10" fmla="*/ 120 w 634"/>
                <a:gd name="T11" fmla="*/ 75 h 204"/>
                <a:gd name="T12" fmla="*/ 53 w 634"/>
                <a:gd name="T13" fmla="*/ 89 h 204"/>
                <a:gd name="T14" fmla="*/ 24 w 634"/>
                <a:gd name="T15" fmla="*/ 94 h 204"/>
                <a:gd name="T16" fmla="*/ 17 w 634"/>
                <a:gd name="T17" fmla="*/ 96 h 204"/>
                <a:gd name="T18" fmla="*/ 12 w 634"/>
                <a:gd name="T19" fmla="*/ 94 h 204"/>
                <a:gd name="T20" fmla="*/ 6 w 634"/>
                <a:gd name="T21" fmla="*/ 94 h 204"/>
                <a:gd name="T22" fmla="*/ 2 w 634"/>
                <a:gd name="T23" fmla="*/ 92 h 204"/>
                <a:gd name="T24" fmla="*/ 0 w 634"/>
                <a:gd name="T25" fmla="*/ 89 h 204"/>
                <a:gd name="T26" fmla="*/ 0 w 634"/>
                <a:gd name="T27" fmla="*/ 78 h 204"/>
                <a:gd name="T28" fmla="*/ 0 w 634"/>
                <a:gd name="T29" fmla="*/ 70 h 204"/>
                <a:gd name="T30" fmla="*/ 0 w 634"/>
                <a:gd name="T31" fmla="*/ 65 h 204"/>
                <a:gd name="T32" fmla="*/ 0 w 634"/>
                <a:gd name="T33" fmla="*/ 57 h 204"/>
                <a:gd name="T34" fmla="*/ 0 w 634"/>
                <a:gd name="T35" fmla="*/ 51 h 204"/>
                <a:gd name="T36" fmla="*/ 2 w 634"/>
                <a:gd name="T37" fmla="*/ 51 h 204"/>
                <a:gd name="T38" fmla="*/ 6 w 634"/>
                <a:gd name="T39" fmla="*/ 51 h 204"/>
                <a:gd name="T40" fmla="*/ 10 w 634"/>
                <a:gd name="T41" fmla="*/ 53 h 204"/>
                <a:gd name="T42" fmla="*/ 17 w 634"/>
                <a:gd name="T43" fmla="*/ 54 h 204"/>
                <a:gd name="T44" fmla="*/ 25 w 634"/>
                <a:gd name="T45" fmla="*/ 54 h 204"/>
                <a:gd name="T46" fmla="*/ 34 w 634"/>
                <a:gd name="T47" fmla="*/ 51 h 204"/>
                <a:gd name="T48" fmla="*/ 69 w 634"/>
                <a:gd name="T49" fmla="*/ 45 h 204"/>
                <a:gd name="T50" fmla="*/ 145 w 634"/>
                <a:gd name="T51" fmla="*/ 28 h 204"/>
                <a:gd name="T52" fmla="*/ 219 w 634"/>
                <a:gd name="T53" fmla="*/ 12 h 204"/>
                <a:gd name="T54" fmla="*/ 266 w 634"/>
                <a:gd name="T55" fmla="*/ 2 h 204"/>
                <a:gd name="T56" fmla="*/ 275 w 634"/>
                <a:gd name="T57" fmla="*/ 1 h 204"/>
                <a:gd name="T58" fmla="*/ 281 w 634"/>
                <a:gd name="T59" fmla="*/ 0 h 204"/>
                <a:gd name="T60" fmla="*/ 289 w 634"/>
                <a:gd name="T61" fmla="*/ 2 h 204"/>
                <a:gd name="T62" fmla="*/ 294 w 634"/>
                <a:gd name="T63" fmla="*/ 8 h 204"/>
                <a:gd name="T64" fmla="*/ 296 w 634"/>
                <a:gd name="T65" fmla="*/ 10 h 204"/>
                <a:gd name="T66" fmla="*/ 296 w 634"/>
                <a:gd name="T67" fmla="*/ 15 h 204"/>
                <a:gd name="T68" fmla="*/ 296 w 634"/>
                <a:gd name="T69" fmla="*/ 21 h 204"/>
                <a:gd name="T70" fmla="*/ 295 w 634"/>
                <a:gd name="T71" fmla="*/ 23 h 204"/>
                <a:gd name="T72" fmla="*/ 295 w 634"/>
                <a:gd name="T73" fmla="*/ 28 h 204"/>
                <a:gd name="T74" fmla="*/ 295 w 634"/>
                <a:gd name="T75" fmla="*/ 33 h 204"/>
                <a:gd name="T76" fmla="*/ 295 w 634"/>
                <a:gd name="T77" fmla="*/ 40 h 204"/>
                <a:gd name="T78" fmla="*/ 295 w 634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Freeform 32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4 w 634"/>
                <a:gd name="T1" fmla="*/ 45 h 204"/>
                <a:gd name="T2" fmla="*/ 289 w 634"/>
                <a:gd name="T3" fmla="*/ 41 h 204"/>
                <a:gd name="T4" fmla="*/ 282 w 634"/>
                <a:gd name="T5" fmla="*/ 41 h 204"/>
                <a:gd name="T6" fmla="*/ 255 w 634"/>
                <a:gd name="T7" fmla="*/ 46 h 204"/>
                <a:gd name="T8" fmla="*/ 193 w 634"/>
                <a:gd name="T9" fmla="*/ 59 h 204"/>
                <a:gd name="T10" fmla="*/ 120 w 634"/>
                <a:gd name="T11" fmla="*/ 75 h 204"/>
                <a:gd name="T12" fmla="*/ 53 w 634"/>
                <a:gd name="T13" fmla="*/ 89 h 204"/>
                <a:gd name="T14" fmla="*/ 24 w 634"/>
                <a:gd name="T15" fmla="*/ 94 h 204"/>
                <a:gd name="T16" fmla="*/ 17 w 634"/>
                <a:gd name="T17" fmla="*/ 96 h 204"/>
                <a:gd name="T18" fmla="*/ 12 w 634"/>
                <a:gd name="T19" fmla="*/ 94 h 204"/>
                <a:gd name="T20" fmla="*/ 6 w 634"/>
                <a:gd name="T21" fmla="*/ 94 h 204"/>
                <a:gd name="T22" fmla="*/ 2 w 634"/>
                <a:gd name="T23" fmla="*/ 92 h 204"/>
                <a:gd name="T24" fmla="*/ 0 w 634"/>
                <a:gd name="T25" fmla="*/ 89 h 204"/>
                <a:gd name="T26" fmla="*/ 0 w 634"/>
                <a:gd name="T27" fmla="*/ 78 h 204"/>
                <a:gd name="T28" fmla="*/ 0 w 634"/>
                <a:gd name="T29" fmla="*/ 70 h 204"/>
                <a:gd name="T30" fmla="*/ 0 w 634"/>
                <a:gd name="T31" fmla="*/ 65 h 204"/>
                <a:gd name="T32" fmla="*/ 0 w 634"/>
                <a:gd name="T33" fmla="*/ 57 h 204"/>
                <a:gd name="T34" fmla="*/ 0 w 634"/>
                <a:gd name="T35" fmla="*/ 51 h 204"/>
                <a:gd name="T36" fmla="*/ 2 w 634"/>
                <a:gd name="T37" fmla="*/ 51 h 204"/>
                <a:gd name="T38" fmla="*/ 6 w 634"/>
                <a:gd name="T39" fmla="*/ 51 h 204"/>
                <a:gd name="T40" fmla="*/ 10 w 634"/>
                <a:gd name="T41" fmla="*/ 53 h 204"/>
                <a:gd name="T42" fmla="*/ 17 w 634"/>
                <a:gd name="T43" fmla="*/ 54 h 204"/>
                <a:gd name="T44" fmla="*/ 25 w 634"/>
                <a:gd name="T45" fmla="*/ 54 h 204"/>
                <a:gd name="T46" fmla="*/ 34 w 634"/>
                <a:gd name="T47" fmla="*/ 51 h 204"/>
                <a:gd name="T48" fmla="*/ 69 w 634"/>
                <a:gd name="T49" fmla="*/ 45 h 204"/>
                <a:gd name="T50" fmla="*/ 145 w 634"/>
                <a:gd name="T51" fmla="*/ 28 h 204"/>
                <a:gd name="T52" fmla="*/ 219 w 634"/>
                <a:gd name="T53" fmla="*/ 12 h 204"/>
                <a:gd name="T54" fmla="*/ 266 w 634"/>
                <a:gd name="T55" fmla="*/ 2 h 204"/>
                <a:gd name="T56" fmla="*/ 275 w 634"/>
                <a:gd name="T57" fmla="*/ 1 h 204"/>
                <a:gd name="T58" fmla="*/ 281 w 634"/>
                <a:gd name="T59" fmla="*/ 0 h 204"/>
                <a:gd name="T60" fmla="*/ 289 w 634"/>
                <a:gd name="T61" fmla="*/ 2 h 204"/>
                <a:gd name="T62" fmla="*/ 294 w 634"/>
                <a:gd name="T63" fmla="*/ 8 h 204"/>
                <a:gd name="T64" fmla="*/ 296 w 634"/>
                <a:gd name="T65" fmla="*/ 10 h 204"/>
                <a:gd name="T66" fmla="*/ 296 w 634"/>
                <a:gd name="T67" fmla="*/ 15 h 204"/>
                <a:gd name="T68" fmla="*/ 296 w 634"/>
                <a:gd name="T69" fmla="*/ 21 h 204"/>
                <a:gd name="T70" fmla="*/ 295 w 634"/>
                <a:gd name="T71" fmla="*/ 23 h 204"/>
                <a:gd name="T72" fmla="*/ 295 w 634"/>
                <a:gd name="T73" fmla="*/ 28 h 204"/>
                <a:gd name="T74" fmla="*/ 295 w 634"/>
                <a:gd name="T75" fmla="*/ 33 h 204"/>
                <a:gd name="T76" fmla="*/ 295 w 634"/>
                <a:gd name="T77" fmla="*/ 40 h 204"/>
                <a:gd name="T78" fmla="*/ 295 w 634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Freeform 33"/>
            <p:cNvSpPr>
              <a:spLocks noChangeArrowheads="1"/>
            </p:cNvSpPr>
            <p:nvPr/>
          </p:nvSpPr>
          <p:spPr bwMode="auto">
            <a:xfrm>
              <a:off x="149" y="521"/>
              <a:ext cx="524" cy="170"/>
            </a:xfrm>
            <a:custGeom>
              <a:avLst/>
              <a:gdLst>
                <a:gd name="T0" fmla="*/ 296 w 633"/>
                <a:gd name="T1" fmla="*/ 44 h 207"/>
                <a:gd name="T2" fmla="*/ 291 w 633"/>
                <a:gd name="T3" fmla="*/ 42 h 207"/>
                <a:gd name="T4" fmla="*/ 283 w 633"/>
                <a:gd name="T5" fmla="*/ 40 h 207"/>
                <a:gd name="T6" fmla="*/ 276 w 633"/>
                <a:gd name="T7" fmla="*/ 42 h 207"/>
                <a:gd name="T8" fmla="*/ 249 w 633"/>
                <a:gd name="T9" fmla="*/ 47 h 207"/>
                <a:gd name="T10" fmla="*/ 187 w 633"/>
                <a:gd name="T11" fmla="*/ 60 h 207"/>
                <a:gd name="T12" fmla="*/ 118 w 633"/>
                <a:gd name="T13" fmla="*/ 74 h 207"/>
                <a:gd name="T14" fmla="*/ 54 w 633"/>
                <a:gd name="T15" fmla="*/ 88 h 207"/>
                <a:gd name="T16" fmla="*/ 26 w 633"/>
                <a:gd name="T17" fmla="*/ 93 h 207"/>
                <a:gd name="T18" fmla="*/ 18 w 633"/>
                <a:gd name="T19" fmla="*/ 94 h 207"/>
                <a:gd name="T20" fmla="*/ 12 w 633"/>
                <a:gd name="T21" fmla="*/ 93 h 207"/>
                <a:gd name="T22" fmla="*/ 6 w 633"/>
                <a:gd name="T23" fmla="*/ 92 h 207"/>
                <a:gd name="T24" fmla="*/ 2 w 633"/>
                <a:gd name="T25" fmla="*/ 90 h 207"/>
                <a:gd name="T26" fmla="*/ 0 w 633"/>
                <a:gd name="T27" fmla="*/ 89 h 207"/>
                <a:gd name="T28" fmla="*/ 0 w 633"/>
                <a:gd name="T29" fmla="*/ 83 h 207"/>
                <a:gd name="T30" fmla="*/ 0 w 633"/>
                <a:gd name="T31" fmla="*/ 74 h 207"/>
                <a:gd name="T32" fmla="*/ 0 w 633"/>
                <a:gd name="T33" fmla="*/ 67 h 207"/>
                <a:gd name="T34" fmla="*/ 0 w 633"/>
                <a:gd name="T35" fmla="*/ 62 h 207"/>
                <a:gd name="T36" fmla="*/ 0 w 633"/>
                <a:gd name="T37" fmla="*/ 56 h 207"/>
                <a:gd name="T38" fmla="*/ 0 w 633"/>
                <a:gd name="T39" fmla="*/ 50 h 207"/>
                <a:gd name="T40" fmla="*/ 2 w 633"/>
                <a:gd name="T41" fmla="*/ 50 h 207"/>
                <a:gd name="T42" fmla="*/ 6 w 633"/>
                <a:gd name="T43" fmla="*/ 51 h 207"/>
                <a:gd name="T44" fmla="*/ 12 w 633"/>
                <a:gd name="T45" fmla="*/ 53 h 207"/>
                <a:gd name="T46" fmla="*/ 18 w 633"/>
                <a:gd name="T47" fmla="*/ 54 h 207"/>
                <a:gd name="T48" fmla="*/ 24 w 633"/>
                <a:gd name="T49" fmla="*/ 53 h 207"/>
                <a:gd name="T50" fmla="*/ 54 w 633"/>
                <a:gd name="T51" fmla="*/ 47 h 207"/>
                <a:gd name="T52" fmla="*/ 121 w 633"/>
                <a:gd name="T53" fmla="*/ 33 h 207"/>
                <a:gd name="T54" fmla="*/ 194 w 633"/>
                <a:gd name="T55" fmla="*/ 18 h 207"/>
                <a:gd name="T56" fmla="*/ 257 w 633"/>
                <a:gd name="T57" fmla="*/ 6 h 207"/>
                <a:gd name="T58" fmla="*/ 283 w 633"/>
                <a:gd name="T59" fmla="*/ 0 h 207"/>
                <a:gd name="T60" fmla="*/ 291 w 633"/>
                <a:gd name="T61" fmla="*/ 1 h 207"/>
                <a:gd name="T62" fmla="*/ 296 w 633"/>
                <a:gd name="T63" fmla="*/ 4 h 207"/>
                <a:gd name="T64" fmla="*/ 297 w 633"/>
                <a:gd name="T65" fmla="*/ 7 h 207"/>
                <a:gd name="T66" fmla="*/ 297 w 633"/>
                <a:gd name="T67" fmla="*/ 14 h 207"/>
                <a:gd name="T68" fmla="*/ 297 w 633"/>
                <a:gd name="T69" fmla="*/ 20 h 207"/>
                <a:gd name="T70" fmla="*/ 297 w 633"/>
                <a:gd name="T71" fmla="*/ 25 h 207"/>
                <a:gd name="T72" fmla="*/ 297 w 633"/>
                <a:gd name="T73" fmla="*/ 31 h 207"/>
                <a:gd name="T74" fmla="*/ 297 w 633"/>
                <a:gd name="T75" fmla="*/ 39 h 207"/>
                <a:gd name="T76" fmla="*/ 297 w 633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Freeform 34"/>
            <p:cNvSpPr>
              <a:spLocks noChangeArrowheads="1"/>
            </p:cNvSpPr>
            <p:nvPr/>
          </p:nvSpPr>
          <p:spPr bwMode="auto">
            <a:xfrm>
              <a:off x="149" y="521"/>
              <a:ext cx="524" cy="170"/>
            </a:xfrm>
            <a:custGeom>
              <a:avLst/>
              <a:gdLst>
                <a:gd name="T0" fmla="*/ 296 w 633"/>
                <a:gd name="T1" fmla="*/ 44 h 207"/>
                <a:gd name="T2" fmla="*/ 291 w 633"/>
                <a:gd name="T3" fmla="*/ 42 h 207"/>
                <a:gd name="T4" fmla="*/ 283 w 633"/>
                <a:gd name="T5" fmla="*/ 40 h 207"/>
                <a:gd name="T6" fmla="*/ 276 w 633"/>
                <a:gd name="T7" fmla="*/ 42 h 207"/>
                <a:gd name="T8" fmla="*/ 249 w 633"/>
                <a:gd name="T9" fmla="*/ 47 h 207"/>
                <a:gd name="T10" fmla="*/ 187 w 633"/>
                <a:gd name="T11" fmla="*/ 60 h 207"/>
                <a:gd name="T12" fmla="*/ 118 w 633"/>
                <a:gd name="T13" fmla="*/ 74 h 207"/>
                <a:gd name="T14" fmla="*/ 54 w 633"/>
                <a:gd name="T15" fmla="*/ 88 h 207"/>
                <a:gd name="T16" fmla="*/ 26 w 633"/>
                <a:gd name="T17" fmla="*/ 93 h 207"/>
                <a:gd name="T18" fmla="*/ 18 w 633"/>
                <a:gd name="T19" fmla="*/ 94 h 207"/>
                <a:gd name="T20" fmla="*/ 12 w 633"/>
                <a:gd name="T21" fmla="*/ 93 h 207"/>
                <a:gd name="T22" fmla="*/ 6 w 633"/>
                <a:gd name="T23" fmla="*/ 92 h 207"/>
                <a:gd name="T24" fmla="*/ 2 w 633"/>
                <a:gd name="T25" fmla="*/ 90 h 207"/>
                <a:gd name="T26" fmla="*/ 0 w 633"/>
                <a:gd name="T27" fmla="*/ 89 h 207"/>
                <a:gd name="T28" fmla="*/ 0 w 633"/>
                <a:gd name="T29" fmla="*/ 83 h 207"/>
                <a:gd name="T30" fmla="*/ 0 w 633"/>
                <a:gd name="T31" fmla="*/ 74 h 207"/>
                <a:gd name="T32" fmla="*/ 0 w 633"/>
                <a:gd name="T33" fmla="*/ 67 h 207"/>
                <a:gd name="T34" fmla="*/ 0 w 633"/>
                <a:gd name="T35" fmla="*/ 62 h 207"/>
                <a:gd name="T36" fmla="*/ 0 w 633"/>
                <a:gd name="T37" fmla="*/ 56 h 207"/>
                <a:gd name="T38" fmla="*/ 0 w 633"/>
                <a:gd name="T39" fmla="*/ 50 h 207"/>
                <a:gd name="T40" fmla="*/ 2 w 633"/>
                <a:gd name="T41" fmla="*/ 50 h 207"/>
                <a:gd name="T42" fmla="*/ 6 w 633"/>
                <a:gd name="T43" fmla="*/ 51 h 207"/>
                <a:gd name="T44" fmla="*/ 12 w 633"/>
                <a:gd name="T45" fmla="*/ 53 h 207"/>
                <a:gd name="T46" fmla="*/ 18 w 633"/>
                <a:gd name="T47" fmla="*/ 54 h 207"/>
                <a:gd name="T48" fmla="*/ 24 w 633"/>
                <a:gd name="T49" fmla="*/ 53 h 207"/>
                <a:gd name="T50" fmla="*/ 54 w 633"/>
                <a:gd name="T51" fmla="*/ 47 h 207"/>
                <a:gd name="T52" fmla="*/ 121 w 633"/>
                <a:gd name="T53" fmla="*/ 33 h 207"/>
                <a:gd name="T54" fmla="*/ 194 w 633"/>
                <a:gd name="T55" fmla="*/ 18 h 207"/>
                <a:gd name="T56" fmla="*/ 257 w 633"/>
                <a:gd name="T57" fmla="*/ 6 h 207"/>
                <a:gd name="T58" fmla="*/ 283 w 633"/>
                <a:gd name="T59" fmla="*/ 0 h 207"/>
                <a:gd name="T60" fmla="*/ 291 w 633"/>
                <a:gd name="T61" fmla="*/ 1 h 207"/>
                <a:gd name="T62" fmla="*/ 296 w 633"/>
                <a:gd name="T63" fmla="*/ 4 h 207"/>
                <a:gd name="T64" fmla="*/ 297 w 633"/>
                <a:gd name="T65" fmla="*/ 7 h 207"/>
                <a:gd name="T66" fmla="*/ 297 w 633"/>
                <a:gd name="T67" fmla="*/ 14 h 207"/>
                <a:gd name="T68" fmla="*/ 297 w 633"/>
                <a:gd name="T69" fmla="*/ 20 h 207"/>
                <a:gd name="T70" fmla="*/ 297 w 633"/>
                <a:gd name="T71" fmla="*/ 25 h 207"/>
                <a:gd name="T72" fmla="*/ 297 w 633"/>
                <a:gd name="T73" fmla="*/ 31 h 207"/>
                <a:gd name="T74" fmla="*/ 297 w 633"/>
                <a:gd name="T75" fmla="*/ 39 h 207"/>
                <a:gd name="T76" fmla="*/ 297 w 633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Freeform 35"/>
            <p:cNvSpPr>
              <a:spLocks noChangeArrowheads="1"/>
            </p:cNvSpPr>
            <p:nvPr/>
          </p:nvSpPr>
          <p:spPr bwMode="auto">
            <a:xfrm>
              <a:off x="149" y="593"/>
              <a:ext cx="524" cy="170"/>
            </a:xfrm>
            <a:custGeom>
              <a:avLst/>
              <a:gdLst>
                <a:gd name="T0" fmla="*/ 296 w 633"/>
                <a:gd name="T1" fmla="*/ 46 h 206"/>
                <a:gd name="T2" fmla="*/ 291 w 633"/>
                <a:gd name="T3" fmla="*/ 44 h 206"/>
                <a:gd name="T4" fmla="*/ 283 w 633"/>
                <a:gd name="T5" fmla="*/ 41 h 206"/>
                <a:gd name="T6" fmla="*/ 276 w 633"/>
                <a:gd name="T7" fmla="*/ 42 h 206"/>
                <a:gd name="T8" fmla="*/ 249 w 633"/>
                <a:gd name="T9" fmla="*/ 49 h 206"/>
                <a:gd name="T10" fmla="*/ 187 w 633"/>
                <a:gd name="T11" fmla="*/ 61 h 206"/>
                <a:gd name="T12" fmla="*/ 118 w 633"/>
                <a:gd name="T13" fmla="*/ 76 h 206"/>
                <a:gd name="T14" fmla="*/ 54 w 633"/>
                <a:gd name="T15" fmla="*/ 88 h 206"/>
                <a:gd name="T16" fmla="*/ 26 w 633"/>
                <a:gd name="T17" fmla="*/ 95 h 206"/>
                <a:gd name="T18" fmla="*/ 18 w 633"/>
                <a:gd name="T19" fmla="*/ 96 h 206"/>
                <a:gd name="T20" fmla="*/ 12 w 633"/>
                <a:gd name="T21" fmla="*/ 96 h 206"/>
                <a:gd name="T22" fmla="*/ 6 w 633"/>
                <a:gd name="T23" fmla="*/ 95 h 206"/>
                <a:gd name="T24" fmla="*/ 2 w 633"/>
                <a:gd name="T25" fmla="*/ 92 h 206"/>
                <a:gd name="T26" fmla="*/ 0 w 633"/>
                <a:gd name="T27" fmla="*/ 91 h 206"/>
                <a:gd name="T28" fmla="*/ 0 w 633"/>
                <a:gd name="T29" fmla="*/ 85 h 206"/>
                <a:gd name="T30" fmla="*/ 0 w 633"/>
                <a:gd name="T31" fmla="*/ 78 h 206"/>
                <a:gd name="T32" fmla="*/ 0 w 633"/>
                <a:gd name="T33" fmla="*/ 73 h 206"/>
                <a:gd name="T34" fmla="*/ 0 w 633"/>
                <a:gd name="T35" fmla="*/ 68 h 206"/>
                <a:gd name="T36" fmla="*/ 0 w 633"/>
                <a:gd name="T37" fmla="*/ 63 h 206"/>
                <a:gd name="T38" fmla="*/ 0 w 633"/>
                <a:gd name="T39" fmla="*/ 57 h 206"/>
                <a:gd name="T40" fmla="*/ 0 w 633"/>
                <a:gd name="T41" fmla="*/ 52 h 206"/>
                <a:gd name="T42" fmla="*/ 2 w 633"/>
                <a:gd name="T43" fmla="*/ 51 h 206"/>
                <a:gd name="T44" fmla="*/ 6 w 633"/>
                <a:gd name="T45" fmla="*/ 53 h 206"/>
                <a:gd name="T46" fmla="*/ 12 w 633"/>
                <a:gd name="T47" fmla="*/ 54 h 206"/>
                <a:gd name="T48" fmla="*/ 18 w 633"/>
                <a:gd name="T49" fmla="*/ 55 h 206"/>
                <a:gd name="T50" fmla="*/ 26 w 633"/>
                <a:gd name="T51" fmla="*/ 54 h 206"/>
                <a:gd name="T52" fmla="*/ 54 w 633"/>
                <a:gd name="T53" fmla="*/ 49 h 206"/>
                <a:gd name="T54" fmla="*/ 118 w 633"/>
                <a:gd name="T55" fmla="*/ 35 h 206"/>
                <a:gd name="T56" fmla="*/ 187 w 633"/>
                <a:gd name="T57" fmla="*/ 20 h 206"/>
                <a:gd name="T58" fmla="*/ 249 w 633"/>
                <a:gd name="T59" fmla="*/ 7 h 206"/>
                <a:gd name="T60" fmla="*/ 276 w 633"/>
                <a:gd name="T61" fmla="*/ 2 h 206"/>
                <a:gd name="T62" fmla="*/ 283 w 633"/>
                <a:gd name="T63" fmla="*/ 1 h 206"/>
                <a:gd name="T64" fmla="*/ 291 w 633"/>
                <a:gd name="T65" fmla="*/ 2 h 206"/>
                <a:gd name="T66" fmla="*/ 296 w 633"/>
                <a:gd name="T67" fmla="*/ 5 h 206"/>
                <a:gd name="T68" fmla="*/ 297 w 633"/>
                <a:gd name="T69" fmla="*/ 7 h 206"/>
                <a:gd name="T70" fmla="*/ 297 w 633"/>
                <a:gd name="T71" fmla="*/ 12 h 206"/>
                <a:gd name="T72" fmla="*/ 297 w 633"/>
                <a:gd name="T73" fmla="*/ 17 h 206"/>
                <a:gd name="T74" fmla="*/ 297 w 633"/>
                <a:gd name="T75" fmla="*/ 24 h 206"/>
                <a:gd name="T76" fmla="*/ 297 w 633"/>
                <a:gd name="T77" fmla="*/ 29 h 206"/>
                <a:gd name="T78" fmla="*/ 297 w 633"/>
                <a:gd name="T79" fmla="*/ 34 h 206"/>
                <a:gd name="T80" fmla="*/ 297 w 633"/>
                <a:gd name="T81" fmla="*/ 41 h 206"/>
                <a:gd name="T82" fmla="*/ 297 w 633"/>
                <a:gd name="T83" fmla="*/ 46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Freeform 36"/>
            <p:cNvSpPr>
              <a:spLocks noChangeArrowheads="1"/>
            </p:cNvSpPr>
            <p:nvPr/>
          </p:nvSpPr>
          <p:spPr bwMode="auto">
            <a:xfrm>
              <a:off x="149" y="593"/>
              <a:ext cx="524" cy="170"/>
            </a:xfrm>
            <a:custGeom>
              <a:avLst/>
              <a:gdLst>
                <a:gd name="T0" fmla="*/ 296 w 633"/>
                <a:gd name="T1" fmla="*/ 46 h 206"/>
                <a:gd name="T2" fmla="*/ 291 w 633"/>
                <a:gd name="T3" fmla="*/ 44 h 206"/>
                <a:gd name="T4" fmla="*/ 283 w 633"/>
                <a:gd name="T5" fmla="*/ 41 h 206"/>
                <a:gd name="T6" fmla="*/ 276 w 633"/>
                <a:gd name="T7" fmla="*/ 42 h 206"/>
                <a:gd name="T8" fmla="*/ 249 w 633"/>
                <a:gd name="T9" fmla="*/ 49 h 206"/>
                <a:gd name="T10" fmla="*/ 187 w 633"/>
                <a:gd name="T11" fmla="*/ 61 h 206"/>
                <a:gd name="T12" fmla="*/ 118 w 633"/>
                <a:gd name="T13" fmla="*/ 76 h 206"/>
                <a:gd name="T14" fmla="*/ 54 w 633"/>
                <a:gd name="T15" fmla="*/ 88 h 206"/>
                <a:gd name="T16" fmla="*/ 26 w 633"/>
                <a:gd name="T17" fmla="*/ 95 h 206"/>
                <a:gd name="T18" fmla="*/ 18 w 633"/>
                <a:gd name="T19" fmla="*/ 96 h 206"/>
                <a:gd name="T20" fmla="*/ 12 w 633"/>
                <a:gd name="T21" fmla="*/ 96 h 206"/>
                <a:gd name="T22" fmla="*/ 6 w 633"/>
                <a:gd name="T23" fmla="*/ 95 h 206"/>
                <a:gd name="T24" fmla="*/ 2 w 633"/>
                <a:gd name="T25" fmla="*/ 92 h 206"/>
                <a:gd name="T26" fmla="*/ 0 w 633"/>
                <a:gd name="T27" fmla="*/ 91 h 206"/>
                <a:gd name="T28" fmla="*/ 0 w 633"/>
                <a:gd name="T29" fmla="*/ 85 h 206"/>
                <a:gd name="T30" fmla="*/ 0 w 633"/>
                <a:gd name="T31" fmla="*/ 78 h 206"/>
                <a:gd name="T32" fmla="*/ 0 w 633"/>
                <a:gd name="T33" fmla="*/ 73 h 206"/>
                <a:gd name="T34" fmla="*/ 0 w 633"/>
                <a:gd name="T35" fmla="*/ 68 h 206"/>
                <a:gd name="T36" fmla="*/ 0 w 633"/>
                <a:gd name="T37" fmla="*/ 63 h 206"/>
                <a:gd name="T38" fmla="*/ 0 w 633"/>
                <a:gd name="T39" fmla="*/ 57 h 206"/>
                <a:gd name="T40" fmla="*/ 0 w 633"/>
                <a:gd name="T41" fmla="*/ 52 h 206"/>
                <a:gd name="T42" fmla="*/ 2 w 633"/>
                <a:gd name="T43" fmla="*/ 51 h 206"/>
                <a:gd name="T44" fmla="*/ 6 w 633"/>
                <a:gd name="T45" fmla="*/ 53 h 206"/>
                <a:gd name="T46" fmla="*/ 12 w 633"/>
                <a:gd name="T47" fmla="*/ 54 h 206"/>
                <a:gd name="T48" fmla="*/ 18 w 633"/>
                <a:gd name="T49" fmla="*/ 55 h 206"/>
                <a:gd name="T50" fmla="*/ 26 w 633"/>
                <a:gd name="T51" fmla="*/ 54 h 206"/>
                <a:gd name="T52" fmla="*/ 54 w 633"/>
                <a:gd name="T53" fmla="*/ 49 h 206"/>
                <a:gd name="T54" fmla="*/ 118 w 633"/>
                <a:gd name="T55" fmla="*/ 35 h 206"/>
                <a:gd name="T56" fmla="*/ 187 w 633"/>
                <a:gd name="T57" fmla="*/ 20 h 206"/>
                <a:gd name="T58" fmla="*/ 249 w 633"/>
                <a:gd name="T59" fmla="*/ 7 h 206"/>
                <a:gd name="T60" fmla="*/ 276 w 633"/>
                <a:gd name="T61" fmla="*/ 2 h 206"/>
                <a:gd name="T62" fmla="*/ 283 w 633"/>
                <a:gd name="T63" fmla="*/ 1 h 206"/>
                <a:gd name="T64" fmla="*/ 291 w 633"/>
                <a:gd name="T65" fmla="*/ 2 h 206"/>
                <a:gd name="T66" fmla="*/ 296 w 633"/>
                <a:gd name="T67" fmla="*/ 5 h 206"/>
                <a:gd name="T68" fmla="*/ 297 w 633"/>
                <a:gd name="T69" fmla="*/ 7 h 206"/>
                <a:gd name="T70" fmla="*/ 297 w 633"/>
                <a:gd name="T71" fmla="*/ 12 h 206"/>
                <a:gd name="T72" fmla="*/ 297 w 633"/>
                <a:gd name="T73" fmla="*/ 17 h 206"/>
                <a:gd name="T74" fmla="*/ 297 w 633"/>
                <a:gd name="T75" fmla="*/ 24 h 206"/>
                <a:gd name="T76" fmla="*/ 297 w 633"/>
                <a:gd name="T77" fmla="*/ 29 h 206"/>
                <a:gd name="T78" fmla="*/ 297 w 633"/>
                <a:gd name="T79" fmla="*/ 34 h 206"/>
                <a:gd name="T80" fmla="*/ 297 w 633"/>
                <a:gd name="T81" fmla="*/ 41 h 206"/>
                <a:gd name="T82" fmla="*/ 297 w 633"/>
                <a:gd name="T83" fmla="*/ 46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9723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04664"/>
            <a:ext cx="7956550" cy="7223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ПРАВО НА МАТЕРИНСКИЙ (СЕМЕЙНЫЙ) КАПИТАЛ ИМЕЮТ:</a:t>
            </a:r>
          </a:p>
        </p:txBody>
      </p:sp>
      <p:pic>
        <p:nvPicPr>
          <p:cNvPr id="3" name="Picture 5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412875"/>
            <a:ext cx="446563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12776"/>
            <a:ext cx="4330700" cy="49101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01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Женщины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родившие (усыновившие) второго и последующих детей после 01.01.2007 года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01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Мужчины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являющиеся единственным усыновителем 2,3 и последующих детей после 01.01.2007г.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01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Отец детей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в случае смерти женщины, лишения её родительских прав, имевшей право на дополнительные меры государственной поддержки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01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Дети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в случае смерти родителей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39552" y="260648"/>
            <a:ext cx="864096" cy="864096"/>
            <a:chOff x="88" y="40"/>
            <a:chExt cx="726" cy="729"/>
          </a:xfrm>
        </p:grpSpPr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88" y="40"/>
              <a:ext cx="709" cy="560"/>
            </a:xfrm>
            <a:custGeom>
              <a:avLst/>
              <a:gdLst>
                <a:gd name="T0" fmla="*/ 316 w 858"/>
                <a:gd name="T1" fmla="*/ 93 h 676"/>
                <a:gd name="T2" fmla="*/ 290 w 858"/>
                <a:gd name="T3" fmla="*/ 93 h 676"/>
                <a:gd name="T4" fmla="*/ 271 w 858"/>
                <a:gd name="T5" fmla="*/ 75 h 676"/>
                <a:gd name="T6" fmla="*/ 254 w 858"/>
                <a:gd name="T7" fmla="*/ 55 h 676"/>
                <a:gd name="T8" fmla="*/ 230 w 858"/>
                <a:gd name="T9" fmla="*/ 41 h 676"/>
                <a:gd name="T10" fmla="*/ 230 w 858"/>
                <a:gd name="T11" fmla="*/ 5 h 676"/>
                <a:gd name="T12" fmla="*/ 169 w 858"/>
                <a:gd name="T13" fmla="*/ 5 h 676"/>
                <a:gd name="T14" fmla="*/ 169 w 858"/>
                <a:gd name="T15" fmla="*/ 41 h 676"/>
                <a:gd name="T16" fmla="*/ 145 w 858"/>
                <a:gd name="T17" fmla="*/ 55 h 676"/>
                <a:gd name="T18" fmla="*/ 128 w 858"/>
                <a:gd name="T19" fmla="*/ 75 h 676"/>
                <a:gd name="T20" fmla="*/ 109 w 858"/>
                <a:gd name="T21" fmla="*/ 93 h 676"/>
                <a:gd name="T22" fmla="*/ 84 w 858"/>
                <a:gd name="T23" fmla="*/ 93 h 676"/>
                <a:gd name="T24" fmla="*/ 82 w 858"/>
                <a:gd name="T25" fmla="*/ 93 h 676"/>
                <a:gd name="T26" fmla="*/ 65 w 858"/>
                <a:gd name="T27" fmla="*/ 94 h 676"/>
                <a:gd name="T28" fmla="*/ 42 w 858"/>
                <a:gd name="T29" fmla="*/ 103 h 676"/>
                <a:gd name="T30" fmla="*/ 24 w 858"/>
                <a:gd name="T31" fmla="*/ 118 h 676"/>
                <a:gd name="T32" fmla="*/ 10 w 858"/>
                <a:gd name="T33" fmla="*/ 138 h 676"/>
                <a:gd name="T34" fmla="*/ 2 w 858"/>
                <a:gd name="T35" fmla="*/ 161 h 676"/>
                <a:gd name="T36" fmla="*/ 0 w 858"/>
                <a:gd name="T37" fmla="*/ 185 h 676"/>
                <a:gd name="T38" fmla="*/ 5 w 858"/>
                <a:gd name="T39" fmla="*/ 206 h 676"/>
                <a:gd name="T40" fmla="*/ 14 w 858"/>
                <a:gd name="T41" fmla="*/ 225 h 676"/>
                <a:gd name="T42" fmla="*/ 29 w 858"/>
                <a:gd name="T43" fmla="*/ 241 h 676"/>
                <a:gd name="T44" fmla="*/ 47 w 858"/>
                <a:gd name="T45" fmla="*/ 253 h 676"/>
                <a:gd name="T46" fmla="*/ 69 w 858"/>
                <a:gd name="T47" fmla="*/ 259 h 676"/>
                <a:gd name="T48" fmla="*/ 70 w 858"/>
                <a:gd name="T49" fmla="*/ 268 h 676"/>
                <a:gd name="T50" fmla="*/ 70 w 858"/>
                <a:gd name="T51" fmla="*/ 296 h 676"/>
                <a:gd name="T52" fmla="*/ 169 w 858"/>
                <a:gd name="T53" fmla="*/ 296 h 676"/>
                <a:gd name="T54" fmla="*/ 169 w 858"/>
                <a:gd name="T55" fmla="*/ 317 h 676"/>
                <a:gd name="T56" fmla="*/ 230 w 858"/>
                <a:gd name="T57" fmla="*/ 317 h 676"/>
                <a:gd name="T58" fmla="*/ 230 w 858"/>
                <a:gd name="T59" fmla="*/ 296 h 676"/>
                <a:gd name="T60" fmla="*/ 330 w 858"/>
                <a:gd name="T61" fmla="*/ 292 h 676"/>
                <a:gd name="T62" fmla="*/ 330 w 858"/>
                <a:gd name="T63" fmla="*/ 259 h 676"/>
                <a:gd name="T64" fmla="*/ 351 w 858"/>
                <a:gd name="T65" fmla="*/ 253 h 676"/>
                <a:gd name="T66" fmla="*/ 369 w 858"/>
                <a:gd name="T67" fmla="*/ 242 h 676"/>
                <a:gd name="T68" fmla="*/ 383 w 858"/>
                <a:gd name="T69" fmla="*/ 226 h 676"/>
                <a:gd name="T70" fmla="*/ 394 w 858"/>
                <a:gd name="T71" fmla="*/ 207 h 676"/>
                <a:gd name="T72" fmla="*/ 399 w 858"/>
                <a:gd name="T73" fmla="*/ 185 h 676"/>
                <a:gd name="T74" fmla="*/ 398 w 858"/>
                <a:gd name="T75" fmla="*/ 161 h 676"/>
                <a:gd name="T76" fmla="*/ 391 w 858"/>
                <a:gd name="T77" fmla="*/ 138 h 676"/>
                <a:gd name="T78" fmla="*/ 376 w 858"/>
                <a:gd name="T79" fmla="*/ 118 h 676"/>
                <a:gd name="T80" fmla="*/ 359 w 858"/>
                <a:gd name="T81" fmla="*/ 104 h 676"/>
                <a:gd name="T82" fmla="*/ 336 w 858"/>
                <a:gd name="T83" fmla="*/ 94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11" y="65"/>
              <a:ext cx="663" cy="512"/>
            </a:xfrm>
            <a:custGeom>
              <a:avLst/>
              <a:gdLst>
                <a:gd name="T0" fmla="*/ 258 w 802"/>
                <a:gd name="T1" fmla="*/ 91 h 621"/>
                <a:gd name="T2" fmla="*/ 250 w 802"/>
                <a:gd name="T3" fmla="*/ 72 h 621"/>
                <a:gd name="T4" fmla="*/ 239 w 802"/>
                <a:gd name="T5" fmla="*/ 56 h 621"/>
                <a:gd name="T6" fmla="*/ 222 w 802"/>
                <a:gd name="T7" fmla="*/ 45 h 621"/>
                <a:gd name="T8" fmla="*/ 203 w 802"/>
                <a:gd name="T9" fmla="*/ 37 h 621"/>
                <a:gd name="T10" fmla="*/ 165 w 802"/>
                <a:gd name="T11" fmla="*/ 38 h 621"/>
                <a:gd name="T12" fmla="*/ 147 w 802"/>
                <a:gd name="T13" fmla="*/ 47 h 621"/>
                <a:gd name="T14" fmla="*/ 132 w 802"/>
                <a:gd name="T15" fmla="*/ 60 h 621"/>
                <a:gd name="T16" fmla="*/ 122 w 802"/>
                <a:gd name="T17" fmla="*/ 77 h 621"/>
                <a:gd name="T18" fmla="*/ 73 w 802"/>
                <a:gd name="T19" fmla="*/ 91 h 621"/>
                <a:gd name="T20" fmla="*/ 63 w 802"/>
                <a:gd name="T21" fmla="*/ 91 h 621"/>
                <a:gd name="T22" fmla="*/ 36 w 802"/>
                <a:gd name="T23" fmla="*/ 100 h 621"/>
                <a:gd name="T24" fmla="*/ 16 w 802"/>
                <a:gd name="T25" fmla="*/ 117 h 621"/>
                <a:gd name="T26" fmla="*/ 2 w 802"/>
                <a:gd name="T27" fmla="*/ 140 h 621"/>
                <a:gd name="T28" fmla="*/ 2 w 802"/>
                <a:gd name="T29" fmla="*/ 167 h 621"/>
                <a:gd name="T30" fmla="*/ 7 w 802"/>
                <a:gd name="T31" fmla="*/ 190 h 621"/>
                <a:gd name="T32" fmla="*/ 21 w 802"/>
                <a:gd name="T33" fmla="*/ 209 h 621"/>
                <a:gd name="T34" fmla="*/ 41 w 802"/>
                <a:gd name="T35" fmla="*/ 223 h 621"/>
                <a:gd name="T36" fmla="*/ 58 w 802"/>
                <a:gd name="T37" fmla="*/ 200 h 621"/>
                <a:gd name="T38" fmla="*/ 37 w 802"/>
                <a:gd name="T39" fmla="*/ 186 h 621"/>
                <a:gd name="T40" fmla="*/ 28 w 802"/>
                <a:gd name="T41" fmla="*/ 161 h 621"/>
                <a:gd name="T42" fmla="*/ 31 w 802"/>
                <a:gd name="T43" fmla="*/ 144 h 621"/>
                <a:gd name="T44" fmla="*/ 41 w 802"/>
                <a:gd name="T45" fmla="*/ 131 h 621"/>
                <a:gd name="T46" fmla="*/ 54 w 802"/>
                <a:gd name="T47" fmla="*/ 122 h 621"/>
                <a:gd name="T48" fmla="*/ 70 w 802"/>
                <a:gd name="T49" fmla="*/ 120 h 621"/>
                <a:gd name="T50" fmla="*/ 101 w 802"/>
                <a:gd name="T51" fmla="*/ 265 h 621"/>
                <a:gd name="T52" fmla="*/ 144 w 802"/>
                <a:gd name="T53" fmla="*/ 265 h 621"/>
                <a:gd name="T54" fmla="*/ 163 w 802"/>
                <a:gd name="T55" fmla="*/ 172 h 621"/>
                <a:gd name="T56" fmla="*/ 203 w 802"/>
                <a:gd name="T57" fmla="*/ 175 h 621"/>
                <a:gd name="T58" fmla="*/ 233 w 802"/>
                <a:gd name="T59" fmla="*/ 161 h 621"/>
                <a:gd name="T60" fmla="*/ 303 w 802"/>
                <a:gd name="T61" fmla="*/ 120 h 621"/>
                <a:gd name="T62" fmla="*/ 314 w 802"/>
                <a:gd name="T63" fmla="*/ 120 h 621"/>
                <a:gd name="T64" fmla="*/ 329 w 802"/>
                <a:gd name="T65" fmla="*/ 127 h 621"/>
                <a:gd name="T66" fmla="*/ 340 w 802"/>
                <a:gd name="T67" fmla="*/ 138 h 621"/>
                <a:gd name="T68" fmla="*/ 345 w 802"/>
                <a:gd name="T69" fmla="*/ 152 h 621"/>
                <a:gd name="T70" fmla="*/ 345 w 802"/>
                <a:gd name="T71" fmla="*/ 168 h 621"/>
                <a:gd name="T72" fmla="*/ 339 w 802"/>
                <a:gd name="T73" fmla="*/ 184 h 621"/>
                <a:gd name="T74" fmla="*/ 327 w 802"/>
                <a:gd name="T75" fmla="*/ 195 h 621"/>
                <a:gd name="T76" fmla="*/ 313 w 802"/>
                <a:gd name="T77" fmla="*/ 201 h 621"/>
                <a:gd name="T78" fmla="*/ 274 w 802"/>
                <a:gd name="T79" fmla="*/ 203 h 621"/>
                <a:gd name="T80" fmla="*/ 312 w 802"/>
                <a:gd name="T81" fmla="*/ 230 h 621"/>
                <a:gd name="T82" fmla="*/ 337 w 802"/>
                <a:gd name="T83" fmla="*/ 222 h 621"/>
                <a:gd name="T84" fmla="*/ 359 w 802"/>
                <a:gd name="T85" fmla="*/ 204 h 621"/>
                <a:gd name="T86" fmla="*/ 372 w 802"/>
                <a:gd name="T87" fmla="*/ 181 h 621"/>
                <a:gd name="T88" fmla="*/ 374 w 802"/>
                <a:gd name="T89" fmla="*/ 154 h 621"/>
                <a:gd name="T90" fmla="*/ 367 w 802"/>
                <a:gd name="T91" fmla="*/ 128 h 621"/>
                <a:gd name="T92" fmla="*/ 351 w 802"/>
                <a:gd name="T93" fmla="*/ 107 h 621"/>
                <a:gd name="T94" fmla="*/ 327 w 802"/>
                <a:gd name="T95" fmla="*/ 95 h 621"/>
                <a:gd name="T96" fmla="*/ 170 w 802"/>
                <a:gd name="T97" fmla="*/ 144 h 621"/>
                <a:gd name="T98" fmla="*/ 155 w 802"/>
                <a:gd name="T99" fmla="*/ 134 h 621"/>
                <a:gd name="T100" fmla="*/ 147 w 802"/>
                <a:gd name="T101" fmla="*/ 120 h 621"/>
                <a:gd name="T102" fmla="*/ 150 w 802"/>
                <a:gd name="T103" fmla="*/ 87 h 621"/>
                <a:gd name="T104" fmla="*/ 160 w 802"/>
                <a:gd name="T105" fmla="*/ 74 h 621"/>
                <a:gd name="T106" fmla="*/ 170 w 802"/>
                <a:gd name="T107" fmla="*/ 144 h 621"/>
                <a:gd name="T108" fmla="*/ 214 w 802"/>
                <a:gd name="T109" fmla="*/ 73 h 621"/>
                <a:gd name="T110" fmla="*/ 228 w 802"/>
                <a:gd name="T111" fmla="*/ 94 h 621"/>
                <a:gd name="T112" fmla="*/ 228 w 802"/>
                <a:gd name="T113" fmla="*/ 118 h 621"/>
                <a:gd name="T114" fmla="*/ 214 w 802"/>
                <a:gd name="T115" fmla="*/ 139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9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6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1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9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6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1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583" y="591"/>
              <a:ext cx="231" cy="107"/>
            </a:xfrm>
            <a:custGeom>
              <a:avLst/>
              <a:gdLst>
                <a:gd name="T0" fmla="*/ 129 w 280"/>
                <a:gd name="T1" fmla="*/ 45 h 128"/>
                <a:gd name="T2" fmla="*/ 123 w 280"/>
                <a:gd name="T3" fmla="*/ 43 h 128"/>
                <a:gd name="T4" fmla="*/ 118 w 280"/>
                <a:gd name="T5" fmla="*/ 42 h 128"/>
                <a:gd name="T6" fmla="*/ 112 w 280"/>
                <a:gd name="T7" fmla="*/ 41 h 128"/>
                <a:gd name="T8" fmla="*/ 104 w 280"/>
                <a:gd name="T9" fmla="*/ 42 h 128"/>
                <a:gd name="T10" fmla="*/ 82 w 280"/>
                <a:gd name="T11" fmla="*/ 48 h 128"/>
                <a:gd name="T12" fmla="*/ 42 w 280"/>
                <a:gd name="T13" fmla="*/ 57 h 128"/>
                <a:gd name="T14" fmla="*/ 22 w 280"/>
                <a:gd name="T15" fmla="*/ 62 h 128"/>
                <a:gd name="T16" fmla="*/ 15 w 280"/>
                <a:gd name="T17" fmla="*/ 62 h 128"/>
                <a:gd name="T18" fmla="*/ 8 w 280"/>
                <a:gd name="T19" fmla="*/ 62 h 128"/>
                <a:gd name="T20" fmla="*/ 2 w 280"/>
                <a:gd name="T21" fmla="*/ 59 h 128"/>
                <a:gd name="T22" fmla="*/ 1 w 280"/>
                <a:gd name="T23" fmla="*/ 58 h 128"/>
                <a:gd name="T24" fmla="*/ 1 w 280"/>
                <a:gd name="T25" fmla="*/ 53 h 128"/>
                <a:gd name="T26" fmla="*/ 1 w 280"/>
                <a:gd name="T27" fmla="*/ 48 h 128"/>
                <a:gd name="T28" fmla="*/ 1 w 280"/>
                <a:gd name="T29" fmla="*/ 41 h 128"/>
                <a:gd name="T30" fmla="*/ 1 w 280"/>
                <a:gd name="T31" fmla="*/ 34 h 128"/>
                <a:gd name="T32" fmla="*/ 1 w 280"/>
                <a:gd name="T33" fmla="*/ 28 h 128"/>
                <a:gd name="T34" fmla="*/ 0 w 280"/>
                <a:gd name="T35" fmla="*/ 23 h 128"/>
                <a:gd name="T36" fmla="*/ 0 w 280"/>
                <a:gd name="T37" fmla="*/ 16 h 128"/>
                <a:gd name="T38" fmla="*/ 0 w 280"/>
                <a:gd name="T39" fmla="*/ 9 h 128"/>
                <a:gd name="T40" fmla="*/ 2 w 280"/>
                <a:gd name="T41" fmla="*/ 11 h 128"/>
                <a:gd name="T42" fmla="*/ 8 w 280"/>
                <a:gd name="T43" fmla="*/ 16 h 128"/>
                <a:gd name="T44" fmla="*/ 15 w 280"/>
                <a:gd name="T45" fmla="*/ 19 h 128"/>
                <a:gd name="T46" fmla="*/ 22 w 280"/>
                <a:gd name="T47" fmla="*/ 20 h 128"/>
                <a:gd name="T48" fmla="*/ 27 w 280"/>
                <a:gd name="T49" fmla="*/ 19 h 128"/>
                <a:gd name="T50" fmla="*/ 47 w 280"/>
                <a:gd name="T51" fmla="*/ 14 h 128"/>
                <a:gd name="T52" fmla="*/ 85 w 280"/>
                <a:gd name="T53" fmla="*/ 6 h 128"/>
                <a:gd name="T54" fmla="*/ 106 w 280"/>
                <a:gd name="T55" fmla="*/ 1 h 128"/>
                <a:gd name="T56" fmla="*/ 113 w 280"/>
                <a:gd name="T57" fmla="*/ 1 h 128"/>
                <a:gd name="T58" fmla="*/ 120 w 280"/>
                <a:gd name="T59" fmla="*/ 3 h 128"/>
                <a:gd name="T60" fmla="*/ 123 w 280"/>
                <a:gd name="T61" fmla="*/ 3 h 128"/>
                <a:gd name="T62" fmla="*/ 129 w 280"/>
                <a:gd name="T63" fmla="*/ 6 h 128"/>
                <a:gd name="T64" fmla="*/ 130 w 280"/>
                <a:gd name="T65" fmla="*/ 7 h 128"/>
                <a:gd name="T66" fmla="*/ 130 w 280"/>
                <a:gd name="T67" fmla="*/ 13 h 128"/>
                <a:gd name="T68" fmla="*/ 130 w 280"/>
                <a:gd name="T69" fmla="*/ 22 h 128"/>
                <a:gd name="T70" fmla="*/ 130 w 280"/>
                <a:gd name="T71" fmla="*/ 31 h 128"/>
                <a:gd name="T72" fmla="*/ 130 w 280"/>
                <a:gd name="T73" fmla="*/ 39 h 128"/>
                <a:gd name="T74" fmla="*/ 130 w 280"/>
                <a:gd name="T75" fmla="*/ 45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583" y="591"/>
              <a:ext cx="231" cy="107"/>
            </a:xfrm>
            <a:custGeom>
              <a:avLst/>
              <a:gdLst>
                <a:gd name="T0" fmla="*/ 129 w 280"/>
                <a:gd name="T1" fmla="*/ 45 h 128"/>
                <a:gd name="T2" fmla="*/ 123 w 280"/>
                <a:gd name="T3" fmla="*/ 43 h 128"/>
                <a:gd name="T4" fmla="*/ 118 w 280"/>
                <a:gd name="T5" fmla="*/ 42 h 128"/>
                <a:gd name="T6" fmla="*/ 112 w 280"/>
                <a:gd name="T7" fmla="*/ 41 h 128"/>
                <a:gd name="T8" fmla="*/ 104 w 280"/>
                <a:gd name="T9" fmla="*/ 42 h 128"/>
                <a:gd name="T10" fmla="*/ 82 w 280"/>
                <a:gd name="T11" fmla="*/ 48 h 128"/>
                <a:gd name="T12" fmla="*/ 42 w 280"/>
                <a:gd name="T13" fmla="*/ 57 h 128"/>
                <a:gd name="T14" fmla="*/ 22 w 280"/>
                <a:gd name="T15" fmla="*/ 62 h 128"/>
                <a:gd name="T16" fmla="*/ 15 w 280"/>
                <a:gd name="T17" fmla="*/ 62 h 128"/>
                <a:gd name="T18" fmla="*/ 8 w 280"/>
                <a:gd name="T19" fmla="*/ 62 h 128"/>
                <a:gd name="T20" fmla="*/ 2 w 280"/>
                <a:gd name="T21" fmla="*/ 59 h 128"/>
                <a:gd name="T22" fmla="*/ 1 w 280"/>
                <a:gd name="T23" fmla="*/ 58 h 128"/>
                <a:gd name="T24" fmla="*/ 1 w 280"/>
                <a:gd name="T25" fmla="*/ 53 h 128"/>
                <a:gd name="T26" fmla="*/ 1 w 280"/>
                <a:gd name="T27" fmla="*/ 48 h 128"/>
                <a:gd name="T28" fmla="*/ 1 w 280"/>
                <a:gd name="T29" fmla="*/ 41 h 128"/>
                <a:gd name="T30" fmla="*/ 1 w 280"/>
                <a:gd name="T31" fmla="*/ 34 h 128"/>
                <a:gd name="T32" fmla="*/ 1 w 280"/>
                <a:gd name="T33" fmla="*/ 28 h 128"/>
                <a:gd name="T34" fmla="*/ 0 w 280"/>
                <a:gd name="T35" fmla="*/ 23 h 128"/>
                <a:gd name="T36" fmla="*/ 0 w 280"/>
                <a:gd name="T37" fmla="*/ 16 h 128"/>
                <a:gd name="T38" fmla="*/ 0 w 280"/>
                <a:gd name="T39" fmla="*/ 9 h 128"/>
                <a:gd name="T40" fmla="*/ 2 w 280"/>
                <a:gd name="T41" fmla="*/ 11 h 128"/>
                <a:gd name="T42" fmla="*/ 8 w 280"/>
                <a:gd name="T43" fmla="*/ 16 h 128"/>
                <a:gd name="T44" fmla="*/ 15 w 280"/>
                <a:gd name="T45" fmla="*/ 19 h 128"/>
                <a:gd name="T46" fmla="*/ 22 w 280"/>
                <a:gd name="T47" fmla="*/ 20 h 128"/>
                <a:gd name="T48" fmla="*/ 27 w 280"/>
                <a:gd name="T49" fmla="*/ 19 h 128"/>
                <a:gd name="T50" fmla="*/ 47 w 280"/>
                <a:gd name="T51" fmla="*/ 14 h 128"/>
                <a:gd name="T52" fmla="*/ 85 w 280"/>
                <a:gd name="T53" fmla="*/ 6 h 128"/>
                <a:gd name="T54" fmla="*/ 106 w 280"/>
                <a:gd name="T55" fmla="*/ 1 h 128"/>
                <a:gd name="T56" fmla="*/ 113 w 280"/>
                <a:gd name="T57" fmla="*/ 1 h 128"/>
                <a:gd name="T58" fmla="*/ 120 w 280"/>
                <a:gd name="T59" fmla="*/ 3 h 128"/>
                <a:gd name="T60" fmla="*/ 123 w 280"/>
                <a:gd name="T61" fmla="*/ 3 h 128"/>
                <a:gd name="T62" fmla="*/ 129 w 280"/>
                <a:gd name="T63" fmla="*/ 6 h 128"/>
                <a:gd name="T64" fmla="*/ 130 w 280"/>
                <a:gd name="T65" fmla="*/ 7 h 128"/>
                <a:gd name="T66" fmla="*/ 130 w 280"/>
                <a:gd name="T67" fmla="*/ 13 h 128"/>
                <a:gd name="T68" fmla="*/ 130 w 280"/>
                <a:gd name="T69" fmla="*/ 22 h 128"/>
                <a:gd name="T70" fmla="*/ 130 w 280"/>
                <a:gd name="T71" fmla="*/ 31 h 128"/>
                <a:gd name="T72" fmla="*/ 130 w 280"/>
                <a:gd name="T73" fmla="*/ 39 h 128"/>
                <a:gd name="T74" fmla="*/ 130 w 280"/>
                <a:gd name="T75" fmla="*/ 45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5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17 h 130"/>
                <a:gd name="T64" fmla="*/ 129 w 279"/>
                <a:gd name="T65" fmla="*/ 22 h 130"/>
                <a:gd name="T66" fmla="*/ 129 w 279"/>
                <a:gd name="T67" fmla="*/ 29 h 130"/>
                <a:gd name="T68" fmla="*/ 129 w 279"/>
                <a:gd name="T69" fmla="*/ 37 h 130"/>
                <a:gd name="T70" fmla="*/ 129 w 279"/>
                <a:gd name="T71" fmla="*/ 4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5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17 h 130"/>
                <a:gd name="T64" fmla="*/ 129 w 279"/>
                <a:gd name="T65" fmla="*/ 22 h 130"/>
                <a:gd name="T66" fmla="*/ 129 w 279"/>
                <a:gd name="T67" fmla="*/ 29 h 130"/>
                <a:gd name="T68" fmla="*/ 129 w 279"/>
                <a:gd name="T69" fmla="*/ 37 h 130"/>
                <a:gd name="T70" fmla="*/ 129 w 279"/>
                <a:gd name="T71" fmla="*/ 4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7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5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0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7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5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0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583" y="593"/>
              <a:ext cx="231" cy="106"/>
            </a:xfrm>
            <a:custGeom>
              <a:avLst/>
              <a:gdLst>
                <a:gd name="T0" fmla="*/ 129 w 280"/>
                <a:gd name="T1" fmla="*/ 44 h 127"/>
                <a:gd name="T2" fmla="*/ 123 w 280"/>
                <a:gd name="T3" fmla="*/ 43 h 127"/>
                <a:gd name="T4" fmla="*/ 118 w 280"/>
                <a:gd name="T5" fmla="*/ 41 h 127"/>
                <a:gd name="T6" fmla="*/ 112 w 280"/>
                <a:gd name="T7" fmla="*/ 40 h 127"/>
                <a:gd name="T8" fmla="*/ 104 w 280"/>
                <a:gd name="T9" fmla="*/ 41 h 127"/>
                <a:gd name="T10" fmla="*/ 82 w 280"/>
                <a:gd name="T11" fmla="*/ 47 h 127"/>
                <a:gd name="T12" fmla="*/ 42 w 280"/>
                <a:gd name="T13" fmla="*/ 56 h 127"/>
                <a:gd name="T14" fmla="*/ 22 w 280"/>
                <a:gd name="T15" fmla="*/ 61 h 127"/>
                <a:gd name="T16" fmla="*/ 15 w 280"/>
                <a:gd name="T17" fmla="*/ 61 h 127"/>
                <a:gd name="T18" fmla="*/ 8 w 280"/>
                <a:gd name="T19" fmla="*/ 61 h 127"/>
                <a:gd name="T20" fmla="*/ 2 w 280"/>
                <a:gd name="T21" fmla="*/ 58 h 127"/>
                <a:gd name="T22" fmla="*/ 1 w 280"/>
                <a:gd name="T23" fmla="*/ 56 h 127"/>
                <a:gd name="T24" fmla="*/ 1 w 280"/>
                <a:gd name="T25" fmla="*/ 50 h 127"/>
                <a:gd name="T26" fmla="*/ 1 w 280"/>
                <a:gd name="T27" fmla="*/ 41 h 127"/>
                <a:gd name="T28" fmla="*/ 1 w 280"/>
                <a:gd name="T29" fmla="*/ 33 h 127"/>
                <a:gd name="T30" fmla="*/ 1 w 280"/>
                <a:gd name="T31" fmla="*/ 28 h 127"/>
                <a:gd name="T32" fmla="*/ 1 w 280"/>
                <a:gd name="T33" fmla="*/ 23 h 127"/>
                <a:gd name="T34" fmla="*/ 0 w 280"/>
                <a:gd name="T35" fmla="*/ 15 h 127"/>
                <a:gd name="T36" fmla="*/ 0 w 280"/>
                <a:gd name="T37" fmla="*/ 9 h 127"/>
                <a:gd name="T38" fmla="*/ 2 w 280"/>
                <a:gd name="T39" fmla="*/ 10 h 127"/>
                <a:gd name="T40" fmla="*/ 8 w 280"/>
                <a:gd name="T41" fmla="*/ 16 h 127"/>
                <a:gd name="T42" fmla="*/ 15 w 280"/>
                <a:gd name="T43" fmla="*/ 19 h 127"/>
                <a:gd name="T44" fmla="*/ 22 w 280"/>
                <a:gd name="T45" fmla="*/ 19 h 127"/>
                <a:gd name="T46" fmla="*/ 27 w 280"/>
                <a:gd name="T47" fmla="*/ 19 h 127"/>
                <a:gd name="T48" fmla="*/ 47 w 280"/>
                <a:gd name="T49" fmla="*/ 13 h 127"/>
                <a:gd name="T50" fmla="*/ 85 w 280"/>
                <a:gd name="T51" fmla="*/ 5 h 127"/>
                <a:gd name="T52" fmla="*/ 106 w 280"/>
                <a:gd name="T53" fmla="*/ 0 h 127"/>
                <a:gd name="T54" fmla="*/ 113 w 280"/>
                <a:gd name="T55" fmla="*/ 0 h 127"/>
                <a:gd name="T56" fmla="*/ 120 w 280"/>
                <a:gd name="T57" fmla="*/ 2 h 127"/>
                <a:gd name="T58" fmla="*/ 123 w 280"/>
                <a:gd name="T59" fmla="*/ 3 h 127"/>
                <a:gd name="T60" fmla="*/ 129 w 280"/>
                <a:gd name="T61" fmla="*/ 5 h 127"/>
                <a:gd name="T62" fmla="*/ 130 w 280"/>
                <a:gd name="T63" fmla="*/ 6 h 127"/>
                <a:gd name="T64" fmla="*/ 130 w 280"/>
                <a:gd name="T65" fmla="*/ 13 h 127"/>
                <a:gd name="T66" fmla="*/ 130 w 280"/>
                <a:gd name="T67" fmla="*/ 20 h 127"/>
                <a:gd name="T68" fmla="*/ 130 w 280"/>
                <a:gd name="T69" fmla="*/ 30 h 127"/>
                <a:gd name="T70" fmla="*/ 130 w 280"/>
                <a:gd name="T71" fmla="*/ 38 h 127"/>
                <a:gd name="T72" fmla="*/ 130 w 280"/>
                <a:gd name="T73" fmla="*/ 44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583" y="593"/>
              <a:ext cx="231" cy="106"/>
            </a:xfrm>
            <a:custGeom>
              <a:avLst/>
              <a:gdLst>
                <a:gd name="T0" fmla="*/ 129 w 280"/>
                <a:gd name="T1" fmla="*/ 44 h 127"/>
                <a:gd name="T2" fmla="*/ 123 w 280"/>
                <a:gd name="T3" fmla="*/ 43 h 127"/>
                <a:gd name="T4" fmla="*/ 118 w 280"/>
                <a:gd name="T5" fmla="*/ 41 h 127"/>
                <a:gd name="T6" fmla="*/ 112 w 280"/>
                <a:gd name="T7" fmla="*/ 40 h 127"/>
                <a:gd name="T8" fmla="*/ 104 w 280"/>
                <a:gd name="T9" fmla="*/ 41 h 127"/>
                <a:gd name="T10" fmla="*/ 82 w 280"/>
                <a:gd name="T11" fmla="*/ 47 h 127"/>
                <a:gd name="T12" fmla="*/ 42 w 280"/>
                <a:gd name="T13" fmla="*/ 56 h 127"/>
                <a:gd name="T14" fmla="*/ 22 w 280"/>
                <a:gd name="T15" fmla="*/ 61 h 127"/>
                <a:gd name="T16" fmla="*/ 15 w 280"/>
                <a:gd name="T17" fmla="*/ 61 h 127"/>
                <a:gd name="T18" fmla="*/ 8 w 280"/>
                <a:gd name="T19" fmla="*/ 61 h 127"/>
                <a:gd name="T20" fmla="*/ 2 w 280"/>
                <a:gd name="T21" fmla="*/ 58 h 127"/>
                <a:gd name="T22" fmla="*/ 1 w 280"/>
                <a:gd name="T23" fmla="*/ 56 h 127"/>
                <a:gd name="T24" fmla="*/ 1 w 280"/>
                <a:gd name="T25" fmla="*/ 50 h 127"/>
                <a:gd name="T26" fmla="*/ 1 w 280"/>
                <a:gd name="T27" fmla="*/ 41 h 127"/>
                <a:gd name="T28" fmla="*/ 1 w 280"/>
                <a:gd name="T29" fmla="*/ 33 h 127"/>
                <a:gd name="T30" fmla="*/ 1 w 280"/>
                <a:gd name="T31" fmla="*/ 28 h 127"/>
                <a:gd name="T32" fmla="*/ 1 w 280"/>
                <a:gd name="T33" fmla="*/ 23 h 127"/>
                <a:gd name="T34" fmla="*/ 0 w 280"/>
                <a:gd name="T35" fmla="*/ 15 h 127"/>
                <a:gd name="T36" fmla="*/ 0 w 280"/>
                <a:gd name="T37" fmla="*/ 9 h 127"/>
                <a:gd name="T38" fmla="*/ 2 w 280"/>
                <a:gd name="T39" fmla="*/ 10 h 127"/>
                <a:gd name="T40" fmla="*/ 8 w 280"/>
                <a:gd name="T41" fmla="*/ 16 h 127"/>
                <a:gd name="T42" fmla="*/ 15 w 280"/>
                <a:gd name="T43" fmla="*/ 19 h 127"/>
                <a:gd name="T44" fmla="*/ 22 w 280"/>
                <a:gd name="T45" fmla="*/ 19 h 127"/>
                <a:gd name="T46" fmla="*/ 27 w 280"/>
                <a:gd name="T47" fmla="*/ 19 h 127"/>
                <a:gd name="T48" fmla="*/ 47 w 280"/>
                <a:gd name="T49" fmla="*/ 13 h 127"/>
                <a:gd name="T50" fmla="*/ 85 w 280"/>
                <a:gd name="T51" fmla="*/ 5 h 127"/>
                <a:gd name="T52" fmla="*/ 106 w 280"/>
                <a:gd name="T53" fmla="*/ 0 h 127"/>
                <a:gd name="T54" fmla="*/ 113 w 280"/>
                <a:gd name="T55" fmla="*/ 0 h 127"/>
                <a:gd name="T56" fmla="*/ 120 w 280"/>
                <a:gd name="T57" fmla="*/ 2 h 127"/>
                <a:gd name="T58" fmla="*/ 123 w 280"/>
                <a:gd name="T59" fmla="*/ 3 h 127"/>
                <a:gd name="T60" fmla="*/ 129 w 280"/>
                <a:gd name="T61" fmla="*/ 5 h 127"/>
                <a:gd name="T62" fmla="*/ 130 w 280"/>
                <a:gd name="T63" fmla="*/ 6 h 127"/>
                <a:gd name="T64" fmla="*/ 130 w 280"/>
                <a:gd name="T65" fmla="*/ 13 h 127"/>
                <a:gd name="T66" fmla="*/ 130 w 280"/>
                <a:gd name="T67" fmla="*/ 20 h 127"/>
                <a:gd name="T68" fmla="*/ 130 w 280"/>
                <a:gd name="T69" fmla="*/ 30 h 127"/>
                <a:gd name="T70" fmla="*/ 130 w 280"/>
                <a:gd name="T71" fmla="*/ 38 h 127"/>
                <a:gd name="T72" fmla="*/ 130 w 280"/>
                <a:gd name="T73" fmla="*/ 44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Freeform 17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4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20 h 130"/>
                <a:gd name="T64" fmla="*/ 129 w 279"/>
                <a:gd name="T65" fmla="*/ 29 h 130"/>
                <a:gd name="T66" fmla="*/ 129 w 279"/>
                <a:gd name="T67" fmla="*/ 36 h 130"/>
                <a:gd name="T68" fmla="*/ 129 w 279"/>
                <a:gd name="T69" fmla="*/ 42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4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20 h 130"/>
                <a:gd name="T64" fmla="*/ 129 w 279"/>
                <a:gd name="T65" fmla="*/ 29 h 130"/>
                <a:gd name="T66" fmla="*/ 129 w 279"/>
                <a:gd name="T67" fmla="*/ 36 h 130"/>
                <a:gd name="T68" fmla="*/ 129 w 279"/>
                <a:gd name="T69" fmla="*/ 42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6 w 633"/>
                <a:gd name="T1" fmla="*/ 45 h 204"/>
                <a:gd name="T2" fmla="*/ 291 w 633"/>
                <a:gd name="T3" fmla="*/ 41 h 204"/>
                <a:gd name="T4" fmla="*/ 282 w 633"/>
                <a:gd name="T5" fmla="*/ 41 h 204"/>
                <a:gd name="T6" fmla="*/ 257 w 633"/>
                <a:gd name="T7" fmla="*/ 46 h 204"/>
                <a:gd name="T8" fmla="*/ 193 w 633"/>
                <a:gd name="T9" fmla="*/ 59 h 204"/>
                <a:gd name="T10" fmla="*/ 120 w 633"/>
                <a:gd name="T11" fmla="*/ 75 h 204"/>
                <a:gd name="T12" fmla="*/ 54 w 633"/>
                <a:gd name="T13" fmla="*/ 89 h 204"/>
                <a:gd name="T14" fmla="*/ 24 w 633"/>
                <a:gd name="T15" fmla="*/ 95 h 204"/>
                <a:gd name="T16" fmla="*/ 18 w 633"/>
                <a:gd name="T17" fmla="*/ 96 h 204"/>
                <a:gd name="T18" fmla="*/ 12 w 633"/>
                <a:gd name="T19" fmla="*/ 95 h 204"/>
                <a:gd name="T20" fmla="*/ 5 w 633"/>
                <a:gd name="T21" fmla="*/ 94 h 204"/>
                <a:gd name="T22" fmla="*/ 1 w 633"/>
                <a:gd name="T23" fmla="*/ 92 h 204"/>
                <a:gd name="T24" fmla="*/ 0 w 633"/>
                <a:gd name="T25" fmla="*/ 89 h 204"/>
                <a:gd name="T26" fmla="*/ 0 w 633"/>
                <a:gd name="T27" fmla="*/ 78 h 204"/>
                <a:gd name="T28" fmla="*/ 0 w 633"/>
                <a:gd name="T29" fmla="*/ 70 h 204"/>
                <a:gd name="T30" fmla="*/ 0 w 633"/>
                <a:gd name="T31" fmla="*/ 65 h 204"/>
                <a:gd name="T32" fmla="*/ 0 w 633"/>
                <a:gd name="T33" fmla="*/ 57 h 204"/>
                <a:gd name="T34" fmla="*/ 0 w 633"/>
                <a:gd name="T35" fmla="*/ 51 h 204"/>
                <a:gd name="T36" fmla="*/ 1 w 633"/>
                <a:gd name="T37" fmla="*/ 50 h 204"/>
                <a:gd name="T38" fmla="*/ 5 w 633"/>
                <a:gd name="T39" fmla="*/ 51 h 204"/>
                <a:gd name="T40" fmla="*/ 10 w 633"/>
                <a:gd name="T41" fmla="*/ 53 h 204"/>
                <a:gd name="T42" fmla="*/ 17 w 633"/>
                <a:gd name="T43" fmla="*/ 54 h 204"/>
                <a:gd name="T44" fmla="*/ 25 w 633"/>
                <a:gd name="T45" fmla="*/ 54 h 204"/>
                <a:gd name="T46" fmla="*/ 34 w 633"/>
                <a:gd name="T47" fmla="*/ 51 h 204"/>
                <a:gd name="T48" fmla="*/ 70 w 633"/>
                <a:gd name="T49" fmla="*/ 44 h 204"/>
                <a:gd name="T50" fmla="*/ 146 w 633"/>
                <a:gd name="T51" fmla="*/ 28 h 204"/>
                <a:gd name="T52" fmla="*/ 219 w 633"/>
                <a:gd name="T53" fmla="*/ 12 h 204"/>
                <a:gd name="T54" fmla="*/ 268 w 633"/>
                <a:gd name="T55" fmla="*/ 2 h 204"/>
                <a:gd name="T56" fmla="*/ 276 w 633"/>
                <a:gd name="T57" fmla="*/ 1 h 204"/>
                <a:gd name="T58" fmla="*/ 282 w 633"/>
                <a:gd name="T59" fmla="*/ 0 h 204"/>
                <a:gd name="T60" fmla="*/ 291 w 633"/>
                <a:gd name="T61" fmla="*/ 2 h 204"/>
                <a:gd name="T62" fmla="*/ 296 w 633"/>
                <a:gd name="T63" fmla="*/ 8 h 204"/>
                <a:gd name="T64" fmla="*/ 297 w 633"/>
                <a:gd name="T65" fmla="*/ 10 h 204"/>
                <a:gd name="T66" fmla="*/ 297 w 633"/>
                <a:gd name="T67" fmla="*/ 15 h 204"/>
                <a:gd name="T68" fmla="*/ 297 w 633"/>
                <a:gd name="T69" fmla="*/ 20 h 204"/>
                <a:gd name="T70" fmla="*/ 297 w 633"/>
                <a:gd name="T71" fmla="*/ 23 h 204"/>
                <a:gd name="T72" fmla="*/ 296 w 633"/>
                <a:gd name="T73" fmla="*/ 28 h 204"/>
                <a:gd name="T74" fmla="*/ 296 w 633"/>
                <a:gd name="T75" fmla="*/ 32 h 204"/>
                <a:gd name="T76" fmla="*/ 296 w 633"/>
                <a:gd name="T77" fmla="*/ 39 h 204"/>
                <a:gd name="T78" fmla="*/ 296 w 633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6 w 633"/>
                <a:gd name="T1" fmla="*/ 45 h 204"/>
                <a:gd name="T2" fmla="*/ 291 w 633"/>
                <a:gd name="T3" fmla="*/ 41 h 204"/>
                <a:gd name="T4" fmla="*/ 282 w 633"/>
                <a:gd name="T5" fmla="*/ 41 h 204"/>
                <a:gd name="T6" fmla="*/ 257 w 633"/>
                <a:gd name="T7" fmla="*/ 46 h 204"/>
                <a:gd name="T8" fmla="*/ 193 w 633"/>
                <a:gd name="T9" fmla="*/ 59 h 204"/>
                <a:gd name="T10" fmla="*/ 120 w 633"/>
                <a:gd name="T11" fmla="*/ 75 h 204"/>
                <a:gd name="T12" fmla="*/ 54 w 633"/>
                <a:gd name="T13" fmla="*/ 89 h 204"/>
                <a:gd name="T14" fmla="*/ 24 w 633"/>
                <a:gd name="T15" fmla="*/ 95 h 204"/>
                <a:gd name="T16" fmla="*/ 18 w 633"/>
                <a:gd name="T17" fmla="*/ 96 h 204"/>
                <a:gd name="T18" fmla="*/ 12 w 633"/>
                <a:gd name="T19" fmla="*/ 95 h 204"/>
                <a:gd name="T20" fmla="*/ 5 w 633"/>
                <a:gd name="T21" fmla="*/ 94 h 204"/>
                <a:gd name="T22" fmla="*/ 1 w 633"/>
                <a:gd name="T23" fmla="*/ 92 h 204"/>
                <a:gd name="T24" fmla="*/ 0 w 633"/>
                <a:gd name="T25" fmla="*/ 89 h 204"/>
                <a:gd name="T26" fmla="*/ 0 w 633"/>
                <a:gd name="T27" fmla="*/ 78 h 204"/>
                <a:gd name="T28" fmla="*/ 0 w 633"/>
                <a:gd name="T29" fmla="*/ 70 h 204"/>
                <a:gd name="T30" fmla="*/ 0 w 633"/>
                <a:gd name="T31" fmla="*/ 65 h 204"/>
                <a:gd name="T32" fmla="*/ 0 w 633"/>
                <a:gd name="T33" fmla="*/ 57 h 204"/>
                <a:gd name="T34" fmla="*/ 0 w 633"/>
                <a:gd name="T35" fmla="*/ 51 h 204"/>
                <a:gd name="T36" fmla="*/ 1 w 633"/>
                <a:gd name="T37" fmla="*/ 50 h 204"/>
                <a:gd name="T38" fmla="*/ 5 w 633"/>
                <a:gd name="T39" fmla="*/ 51 h 204"/>
                <a:gd name="T40" fmla="*/ 10 w 633"/>
                <a:gd name="T41" fmla="*/ 53 h 204"/>
                <a:gd name="T42" fmla="*/ 17 w 633"/>
                <a:gd name="T43" fmla="*/ 54 h 204"/>
                <a:gd name="T44" fmla="*/ 25 w 633"/>
                <a:gd name="T45" fmla="*/ 54 h 204"/>
                <a:gd name="T46" fmla="*/ 34 w 633"/>
                <a:gd name="T47" fmla="*/ 51 h 204"/>
                <a:gd name="T48" fmla="*/ 70 w 633"/>
                <a:gd name="T49" fmla="*/ 44 h 204"/>
                <a:gd name="T50" fmla="*/ 146 w 633"/>
                <a:gd name="T51" fmla="*/ 28 h 204"/>
                <a:gd name="T52" fmla="*/ 219 w 633"/>
                <a:gd name="T53" fmla="*/ 12 h 204"/>
                <a:gd name="T54" fmla="*/ 268 w 633"/>
                <a:gd name="T55" fmla="*/ 2 h 204"/>
                <a:gd name="T56" fmla="*/ 276 w 633"/>
                <a:gd name="T57" fmla="*/ 1 h 204"/>
                <a:gd name="T58" fmla="*/ 282 w 633"/>
                <a:gd name="T59" fmla="*/ 0 h 204"/>
                <a:gd name="T60" fmla="*/ 291 w 633"/>
                <a:gd name="T61" fmla="*/ 2 h 204"/>
                <a:gd name="T62" fmla="*/ 296 w 633"/>
                <a:gd name="T63" fmla="*/ 8 h 204"/>
                <a:gd name="T64" fmla="*/ 297 w 633"/>
                <a:gd name="T65" fmla="*/ 10 h 204"/>
                <a:gd name="T66" fmla="*/ 297 w 633"/>
                <a:gd name="T67" fmla="*/ 15 h 204"/>
                <a:gd name="T68" fmla="*/ 297 w 633"/>
                <a:gd name="T69" fmla="*/ 20 h 204"/>
                <a:gd name="T70" fmla="*/ 297 w 633"/>
                <a:gd name="T71" fmla="*/ 23 h 204"/>
                <a:gd name="T72" fmla="*/ 296 w 633"/>
                <a:gd name="T73" fmla="*/ 28 h 204"/>
                <a:gd name="T74" fmla="*/ 296 w 633"/>
                <a:gd name="T75" fmla="*/ 32 h 204"/>
                <a:gd name="T76" fmla="*/ 296 w 633"/>
                <a:gd name="T77" fmla="*/ 39 h 204"/>
                <a:gd name="T78" fmla="*/ 296 w 633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>
              <a:off x="149" y="521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8 h 207"/>
                <a:gd name="T16" fmla="*/ 25 w 632"/>
                <a:gd name="T17" fmla="*/ 93 h 207"/>
                <a:gd name="T18" fmla="*/ 17 w 632"/>
                <a:gd name="T19" fmla="*/ 94 h 207"/>
                <a:gd name="T20" fmla="*/ 12 w 632"/>
                <a:gd name="T21" fmla="*/ 94 h 207"/>
                <a:gd name="T22" fmla="*/ 6 w 632"/>
                <a:gd name="T23" fmla="*/ 93 h 207"/>
                <a:gd name="T24" fmla="*/ 1 w 632"/>
                <a:gd name="T25" fmla="*/ 90 h 207"/>
                <a:gd name="T26" fmla="*/ 0 w 632"/>
                <a:gd name="T27" fmla="*/ 90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67 h 207"/>
                <a:gd name="T34" fmla="*/ 0 w 632"/>
                <a:gd name="T35" fmla="*/ 62 h 207"/>
                <a:gd name="T36" fmla="*/ 0 w 632"/>
                <a:gd name="T37" fmla="*/ 56 h 207"/>
                <a:gd name="T38" fmla="*/ 0 w 632"/>
                <a:gd name="T39" fmla="*/ 51 h 207"/>
                <a:gd name="T40" fmla="*/ 1 w 632"/>
                <a:gd name="T41" fmla="*/ 50 h 207"/>
                <a:gd name="T42" fmla="*/ 5 w 632"/>
                <a:gd name="T43" fmla="*/ 52 h 207"/>
                <a:gd name="T44" fmla="*/ 12 w 632"/>
                <a:gd name="T45" fmla="*/ 54 h 207"/>
                <a:gd name="T46" fmla="*/ 17 w 632"/>
                <a:gd name="T47" fmla="*/ 54 h 207"/>
                <a:gd name="T48" fmla="*/ 24 w 632"/>
                <a:gd name="T49" fmla="*/ 54 h 207"/>
                <a:gd name="T50" fmla="*/ 53 w 632"/>
                <a:gd name="T51" fmla="*/ 47 h 207"/>
                <a:gd name="T52" fmla="*/ 119 w 632"/>
                <a:gd name="T53" fmla="*/ 34 h 207"/>
                <a:gd name="T54" fmla="*/ 192 w 632"/>
                <a:gd name="T55" fmla="*/ 19 h 207"/>
                <a:gd name="T56" fmla="*/ 254 w 632"/>
                <a:gd name="T57" fmla="*/ 6 h 207"/>
                <a:gd name="T58" fmla="*/ 280 w 632"/>
                <a:gd name="T59" fmla="*/ 1 h 207"/>
                <a:gd name="T60" fmla="*/ 287 w 632"/>
                <a:gd name="T61" fmla="*/ 2 h 207"/>
                <a:gd name="T62" fmla="*/ 293 w 632"/>
                <a:gd name="T63" fmla="*/ 4 h 207"/>
                <a:gd name="T64" fmla="*/ 294 w 632"/>
                <a:gd name="T65" fmla="*/ 7 h 207"/>
                <a:gd name="T66" fmla="*/ 294 w 632"/>
                <a:gd name="T67" fmla="*/ 15 h 207"/>
                <a:gd name="T68" fmla="*/ 294 w 632"/>
                <a:gd name="T69" fmla="*/ 20 h 207"/>
                <a:gd name="T70" fmla="*/ 294 w 632"/>
                <a:gd name="T71" fmla="*/ 25 h 207"/>
                <a:gd name="T72" fmla="*/ 294 w 632"/>
                <a:gd name="T73" fmla="*/ 32 h 207"/>
                <a:gd name="T74" fmla="*/ 294 w 632"/>
                <a:gd name="T75" fmla="*/ 39 h 207"/>
                <a:gd name="T76" fmla="*/ 294 w 632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Freeform 22"/>
            <p:cNvSpPr>
              <a:spLocks noChangeArrowheads="1"/>
            </p:cNvSpPr>
            <p:nvPr/>
          </p:nvSpPr>
          <p:spPr bwMode="auto">
            <a:xfrm>
              <a:off x="149" y="521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8 h 207"/>
                <a:gd name="T16" fmla="*/ 25 w 632"/>
                <a:gd name="T17" fmla="*/ 93 h 207"/>
                <a:gd name="T18" fmla="*/ 17 w 632"/>
                <a:gd name="T19" fmla="*/ 94 h 207"/>
                <a:gd name="T20" fmla="*/ 12 w 632"/>
                <a:gd name="T21" fmla="*/ 94 h 207"/>
                <a:gd name="T22" fmla="*/ 6 w 632"/>
                <a:gd name="T23" fmla="*/ 93 h 207"/>
                <a:gd name="T24" fmla="*/ 1 w 632"/>
                <a:gd name="T25" fmla="*/ 90 h 207"/>
                <a:gd name="T26" fmla="*/ 0 w 632"/>
                <a:gd name="T27" fmla="*/ 90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67 h 207"/>
                <a:gd name="T34" fmla="*/ 0 w 632"/>
                <a:gd name="T35" fmla="*/ 62 h 207"/>
                <a:gd name="T36" fmla="*/ 0 w 632"/>
                <a:gd name="T37" fmla="*/ 56 h 207"/>
                <a:gd name="T38" fmla="*/ 0 w 632"/>
                <a:gd name="T39" fmla="*/ 51 h 207"/>
                <a:gd name="T40" fmla="*/ 1 w 632"/>
                <a:gd name="T41" fmla="*/ 50 h 207"/>
                <a:gd name="T42" fmla="*/ 5 w 632"/>
                <a:gd name="T43" fmla="*/ 52 h 207"/>
                <a:gd name="T44" fmla="*/ 12 w 632"/>
                <a:gd name="T45" fmla="*/ 54 h 207"/>
                <a:gd name="T46" fmla="*/ 17 w 632"/>
                <a:gd name="T47" fmla="*/ 54 h 207"/>
                <a:gd name="T48" fmla="*/ 24 w 632"/>
                <a:gd name="T49" fmla="*/ 54 h 207"/>
                <a:gd name="T50" fmla="*/ 53 w 632"/>
                <a:gd name="T51" fmla="*/ 47 h 207"/>
                <a:gd name="T52" fmla="*/ 119 w 632"/>
                <a:gd name="T53" fmla="*/ 34 h 207"/>
                <a:gd name="T54" fmla="*/ 192 w 632"/>
                <a:gd name="T55" fmla="*/ 19 h 207"/>
                <a:gd name="T56" fmla="*/ 254 w 632"/>
                <a:gd name="T57" fmla="*/ 6 h 207"/>
                <a:gd name="T58" fmla="*/ 280 w 632"/>
                <a:gd name="T59" fmla="*/ 1 h 207"/>
                <a:gd name="T60" fmla="*/ 287 w 632"/>
                <a:gd name="T61" fmla="*/ 2 h 207"/>
                <a:gd name="T62" fmla="*/ 293 w 632"/>
                <a:gd name="T63" fmla="*/ 4 h 207"/>
                <a:gd name="T64" fmla="*/ 294 w 632"/>
                <a:gd name="T65" fmla="*/ 7 h 207"/>
                <a:gd name="T66" fmla="*/ 294 w 632"/>
                <a:gd name="T67" fmla="*/ 15 h 207"/>
                <a:gd name="T68" fmla="*/ 294 w 632"/>
                <a:gd name="T69" fmla="*/ 20 h 207"/>
                <a:gd name="T70" fmla="*/ 294 w 632"/>
                <a:gd name="T71" fmla="*/ 25 h 207"/>
                <a:gd name="T72" fmla="*/ 294 w 632"/>
                <a:gd name="T73" fmla="*/ 32 h 207"/>
                <a:gd name="T74" fmla="*/ 294 w 632"/>
                <a:gd name="T75" fmla="*/ 39 h 207"/>
                <a:gd name="T76" fmla="*/ 294 w 632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>
              <a:off x="149" y="595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7 h 207"/>
                <a:gd name="T16" fmla="*/ 25 w 632"/>
                <a:gd name="T17" fmla="*/ 93 h 207"/>
                <a:gd name="T18" fmla="*/ 17 w 632"/>
                <a:gd name="T19" fmla="*/ 93 h 207"/>
                <a:gd name="T20" fmla="*/ 12 w 632"/>
                <a:gd name="T21" fmla="*/ 93 h 207"/>
                <a:gd name="T22" fmla="*/ 6 w 632"/>
                <a:gd name="T23" fmla="*/ 92 h 207"/>
                <a:gd name="T24" fmla="*/ 1 w 632"/>
                <a:gd name="T25" fmla="*/ 90 h 207"/>
                <a:gd name="T26" fmla="*/ 0 w 632"/>
                <a:gd name="T27" fmla="*/ 89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71 h 207"/>
                <a:gd name="T34" fmla="*/ 0 w 632"/>
                <a:gd name="T35" fmla="*/ 67 h 207"/>
                <a:gd name="T36" fmla="*/ 0 w 632"/>
                <a:gd name="T37" fmla="*/ 62 h 207"/>
                <a:gd name="T38" fmla="*/ 0 w 632"/>
                <a:gd name="T39" fmla="*/ 57 h 207"/>
                <a:gd name="T40" fmla="*/ 0 w 632"/>
                <a:gd name="T41" fmla="*/ 51 h 207"/>
                <a:gd name="T42" fmla="*/ 1 w 632"/>
                <a:gd name="T43" fmla="*/ 50 h 207"/>
                <a:gd name="T44" fmla="*/ 6 w 632"/>
                <a:gd name="T45" fmla="*/ 52 h 207"/>
                <a:gd name="T46" fmla="*/ 12 w 632"/>
                <a:gd name="T47" fmla="*/ 54 h 207"/>
                <a:gd name="T48" fmla="*/ 17 w 632"/>
                <a:gd name="T49" fmla="*/ 54 h 207"/>
                <a:gd name="T50" fmla="*/ 25 w 632"/>
                <a:gd name="T51" fmla="*/ 52 h 207"/>
                <a:gd name="T52" fmla="*/ 53 w 632"/>
                <a:gd name="T53" fmla="*/ 47 h 207"/>
                <a:gd name="T54" fmla="*/ 116 w 632"/>
                <a:gd name="T55" fmla="*/ 34 h 207"/>
                <a:gd name="T56" fmla="*/ 185 w 632"/>
                <a:gd name="T57" fmla="*/ 20 h 207"/>
                <a:gd name="T58" fmla="*/ 246 w 632"/>
                <a:gd name="T59" fmla="*/ 7 h 207"/>
                <a:gd name="T60" fmla="*/ 273 w 632"/>
                <a:gd name="T61" fmla="*/ 2 h 207"/>
                <a:gd name="T62" fmla="*/ 280 w 632"/>
                <a:gd name="T63" fmla="*/ 0 h 207"/>
                <a:gd name="T64" fmla="*/ 287 w 632"/>
                <a:gd name="T65" fmla="*/ 2 h 207"/>
                <a:gd name="T66" fmla="*/ 293 w 632"/>
                <a:gd name="T67" fmla="*/ 5 h 207"/>
                <a:gd name="T68" fmla="*/ 294 w 632"/>
                <a:gd name="T69" fmla="*/ 6 h 207"/>
                <a:gd name="T70" fmla="*/ 294 w 632"/>
                <a:gd name="T71" fmla="*/ 11 h 207"/>
                <a:gd name="T72" fmla="*/ 294 w 632"/>
                <a:gd name="T73" fmla="*/ 18 h 207"/>
                <a:gd name="T74" fmla="*/ 294 w 632"/>
                <a:gd name="T75" fmla="*/ 23 h 207"/>
                <a:gd name="T76" fmla="*/ 294 w 632"/>
                <a:gd name="T77" fmla="*/ 28 h 207"/>
                <a:gd name="T78" fmla="*/ 294 w 632"/>
                <a:gd name="T79" fmla="*/ 33 h 207"/>
                <a:gd name="T80" fmla="*/ 294 w 632"/>
                <a:gd name="T81" fmla="*/ 39 h 207"/>
                <a:gd name="T82" fmla="*/ 294 w 632"/>
                <a:gd name="T83" fmla="*/ 45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>
              <a:off x="149" y="595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7 h 207"/>
                <a:gd name="T16" fmla="*/ 25 w 632"/>
                <a:gd name="T17" fmla="*/ 93 h 207"/>
                <a:gd name="T18" fmla="*/ 17 w 632"/>
                <a:gd name="T19" fmla="*/ 93 h 207"/>
                <a:gd name="T20" fmla="*/ 12 w 632"/>
                <a:gd name="T21" fmla="*/ 93 h 207"/>
                <a:gd name="T22" fmla="*/ 6 w 632"/>
                <a:gd name="T23" fmla="*/ 92 h 207"/>
                <a:gd name="T24" fmla="*/ 1 w 632"/>
                <a:gd name="T25" fmla="*/ 90 h 207"/>
                <a:gd name="T26" fmla="*/ 0 w 632"/>
                <a:gd name="T27" fmla="*/ 89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71 h 207"/>
                <a:gd name="T34" fmla="*/ 0 w 632"/>
                <a:gd name="T35" fmla="*/ 67 h 207"/>
                <a:gd name="T36" fmla="*/ 0 w 632"/>
                <a:gd name="T37" fmla="*/ 62 h 207"/>
                <a:gd name="T38" fmla="*/ 0 w 632"/>
                <a:gd name="T39" fmla="*/ 57 h 207"/>
                <a:gd name="T40" fmla="*/ 0 w 632"/>
                <a:gd name="T41" fmla="*/ 51 h 207"/>
                <a:gd name="T42" fmla="*/ 1 w 632"/>
                <a:gd name="T43" fmla="*/ 50 h 207"/>
                <a:gd name="T44" fmla="*/ 6 w 632"/>
                <a:gd name="T45" fmla="*/ 52 h 207"/>
                <a:gd name="T46" fmla="*/ 12 w 632"/>
                <a:gd name="T47" fmla="*/ 54 h 207"/>
                <a:gd name="T48" fmla="*/ 17 w 632"/>
                <a:gd name="T49" fmla="*/ 54 h 207"/>
                <a:gd name="T50" fmla="*/ 25 w 632"/>
                <a:gd name="T51" fmla="*/ 52 h 207"/>
                <a:gd name="T52" fmla="*/ 53 w 632"/>
                <a:gd name="T53" fmla="*/ 47 h 207"/>
                <a:gd name="T54" fmla="*/ 116 w 632"/>
                <a:gd name="T55" fmla="*/ 34 h 207"/>
                <a:gd name="T56" fmla="*/ 185 w 632"/>
                <a:gd name="T57" fmla="*/ 20 h 207"/>
                <a:gd name="T58" fmla="*/ 246 w 632"/>
                <a:gd name="T59" fmla="*/ 7 h 207"/>
                <a:gd name="T60" fmla="*/ 273 w 632"/>
                <a:gd name="T61" fmla="*/ 2 h 207"/>
                <a:gd name="T62" fmla="*/ 280 w 632"/>
                <a:gd name="T63" fmla="*/ 0 h 207"/>
                <a:gd name="T64" fmla="*/ 287 w 632"/>
                <a:gd name="T65" fmla="*/ 2 h 207"/>
                <a:gd name="T66" fmla="*/ 293 w 632"/>
                <a:gd name="T67" fmla="*/ 5 h 207"/>
                <a:gd name="T68" fmla="*/ 294 w 632"/>
                <a:gd name="T69" fmla="*/ 6 h 207"/>
                <a:gd name="T70" fmla="*/ 294 w 632"/>
                <a:gd name="T71" fmla="*/ 11 h 207"/>
                <a:gd name="T72" fmla="*/ 294 w 632"/>
                <a:gd name="T73" fmla="*/ 18 h 207"/>
                <a:gd name="T74" fmla="*/ 294 w 632"/>
                <a:gd name="T75" fmla="*/ 23 h 207"/>
                <a:gd name="T76" fmla="*/ 294 w 632"/>
                <a:gd name="T77" fmla="*/ 28 h 207"/>
                <a:gd name="T78" fmla="*/ 294 w 632"/>
                <a:gd name="T79" fmla="*/ 33 h 207"/>
                <a:gd name="T80" fmla="*/ 294 w 632"/>
                <a:gd name="T81" fmla="*/ 39 h 207"/>
                <a:gd name="T82" fmla="*/ 294 w 632"/>
                <a:gd name="T83" fmla="*/ 45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Freeform 25"/>
            <p:cNvSpPr>
              <a:spLocks noChangeArrowheads="1"/>
            </p:cNvSpPr>
            <p:nvPr/>
          </p:nvSpPr>
          <p:spPr bwMode="auto">
            <a:xfrm>
              <a:off x="447" y="635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5 h 8"/>
                <a:gd name="T4" fmla="*/ 0 w 2"/>
                <a:gd name="T5" fmla="*/ 8 h 8"/>
                <a:gd name="T6" fmla="*/ 0 w 2"/>
                <a:gd name="T7" fmla="*/ 8 h 8"/>
                <a:gd name="T8" fmla="*/ 0 w 2"/>
                <a:gd name="T9" fmla="*/ 8 h 8"/>
                <a:gd name="T10" fmla="*/ 0 w 2"/>
                <a:gd name="T11" fmla="*/ 3 h 8"/>
                <a:gd name="T12" fmla="*/ 0 w 2"/>
                <a:gd name="T13" fmla="*/ 1 h 8"/>
                <a:gd name="T14" fmla="*/ 0 w 2"/>
                <a:gd name="T15" fmla="*/ 0 h 8"/>
                <a:gd name="T16" fmla="*/ 0 w 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Freeform 26"/>
            <p:cNvSpPr>
              <a:spLocks noChangeArrowheads="1"/>
            </p:cNvSpPr>
            <p:nvPr/>
          </p:nvSpPr>
          <p:spPr bwMode="auto">
            <a:xfrm>
              <a:off x="447" y="635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5 h 8"/>
                <a:gd name="T4" fmla="*/ 0 w 2"/>
                <a:gd name="T5" fmla="*/ 8 h 8"/>
                <a:gd name="T6" fmla="*/ 0 w 2"/>
                <a:gd name="T7" fmla="*/ 8 h 8"/>
                <a:gd name="T8" fmla="*/ 0 w 2"/>
                <a:gd name="T9" fmla="*/ 8 h 8"/>
                <a:gd name="T10" fmla="*/ 0 w 2"/>
                <a:gd name="T11" fmla="*/ 3 h 8"/>
                <a:gd name="T12" fmla="*/ 0 w 2"/>
                <a:gd name="T13" fmla="*/ 1 h 8"/>
                <a:gd name="T14" fmla="*/ 0 w 2"/>
                <a:gd name="T15" fmla="*/ 0 h 8"/>
                <a:gd name="T16" fmla="*/ 0 w 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Freeform 27"/>
            <p:cNvSpPr>
              <a:spLocks noChangeArrowheads="1"/>
            </p:cNvSpPr>
            <p:nvPr/>
          </p:nvSpPr>
          <p:spPr bwMode="auto">
            <a:xfrm>
              <a:off x="447" y="648"/>
              <a:ext cx="2" cy="10"/>
            </a:xfrm>
            <a:custGeom>
              <a:avLst/>
              <a:gdLst>
                <a:gd name="T0" fmla="*/ 0 w 2"/>
                <a:gd name="T1" fmla="*/ 0 h 11"/>
                <a:gd name="T2" fmla="*/ 0 w 2"/>
                <a:gd name="T3" fmla="*/ 5 h 11"/>
                <a:gd name="T4" fmla="*/ 0 w 2"/>
                <a:gd name="T5" fmla="*/ 7 h 11"/>
                <a:gd name="T6" fmla="*/ 0 w 2"/>
                <a:gd name="T7" fmla="*/ 7 h 11"/>
                <a:gd name="T8" fmla="*/ 0 w 2"/>
                <a:gd name="T9" fmla="*/ 7 h 11"/>
                <a:gd name="T10" fmla="*/ 0 w 2"/>
                <a:gd name="T11" fmla="*/ 5 h 11"/>
                <a:gd name="T12" fmla="*/ 0 w 2"/>
                <a:gd name="T13" fmla="*/ 0 h 11"/>
                <a:gd name="T14" fmla="*/ 0 w 2"/>
                <a:gd name="T15" fmla="*/ 0 h 11"/>
                <a:gd name="T16" fmla="*/ 0 w 2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1"/>
                <a:gd name="T29" fmla="*/ 2 w 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Freeform 28"/>
            <p:cNvSpPr>
              <a:spLocks noChangeArrowheads="1"/>
            </p:cNvSpPr>
            <p:nvPr/>
          </p:nvSpPr>
          <p:spPr bwMode="auto">
            <a:xfrm>
              <a:off x="447" y="648"/>
              <a:ext cx="2" cy="10"/>
            </a:xfrm>
            <a:custGeom>
              <a:avLst/>
              <a:gdLst>
                <a:gd name="T0" fmla="*/ 0 w 2"/>
                <a:gd name="T1" fmla="*/ 0 h 11"/>
                <a:gd name="T2" fmla="*/ 0 w 2"/>
                <a:gd name="T3" fmla="*/ 5 h 11"/>
                <a:gd name="T4" fmla="*/ 0 w 2"/>
                <a:gd name="T5" fmla="*/ 7 h 11"/>
                <a:gd name="T6" fmla="*/ 0 w 2"/>
                <a:gd name="T7" fmla="*/ 7 h 11"/>
                <a:gd name="T8" fmla="*/ 0 w 2"/>
                <a:gd name="T9" fmla="*/ 7 h 11"/>
                <a:gd name="T10" fmla="*/ 0 w 2"/>
                <a:gd name="T11" fmla="*/ 5 h 11"/>
                <a:gd name="T12" fmla="*/ 0 w 2"/>
                <a:gd name="T13" fmla="*/ 0 h 11"/>
                <a:gd name="T14" fmla="*/ 0 w 2"/>
                <a:gd name="T15" fmla="*/ 0 h 11"/>
                <a:gd name="T16" fmla="*/ 0 w 2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1"/>
                <a:gd name="T29" fmla="*/ 2 w 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Freeform 29"/>
            <p:cNvSpPr>
              <a:spLocks noChangeArrowheads="1"/>
            </p:cNvSpPr>
            <p:nvPr/>
          </p:nvSpPr>
          <p:spPr bwMode="auto">
            <a:xfrm>
              <a:off x="580" y="663"/>
              <a:ext cx="93" cy="102"/>
            </a:xfrm>
            <a:custGeom>
              <a:avLst/>
              <a:gdLst>
                <a:gd name="T0" fmla="*/ 17 w 112"/>
                <a:gd name="T1" fmla="*/ 4 h 124"/>
                <a:gd name="T2" fmla="*/ 38 w 112"/>
                <a:gd name="T3" fmla="*/ 0 h 124"/>
                <a:gd name="T4" fmla="*/ 53 w 112"/>
                <a:gd name="T5" fmla="*/ 7 h 124"/>
                <a:gd name="T6" fmla="*/ 52 w 112"/>
                <a:gd name="T7" fmla="*/ 13 h 124"/>
                <a:gd name="T8" fmla="*/ 52 w 112"/>
                <a:gd name="T9" fmla="*/ 14 h 124"/>
                <a:gd name="T10" fmla="*/ 52 w 112"/>
                <a:gd name="T11" fmla="*/ 17 h 124"/>
                <a:gd name="T12" fmla="*/ 51 w 112"/>
                <a:gd name="T13" fmla="*/ 17 h 124"/>
                <a:gd name="T14" fmla="*/ 49 w 112"/>
                <a:gd name="T15" fmla="*/ 20 h 124"/>
                <a:gd name="T16" fmla="*/ 46 w 112"/>
                <a:gd name="T17" fmla="*/ 21 h 124"/>
                <a:gd name="T18" fmla="*/ 42 w 112"/>
                <a:gd name="T19" fmla="*/ 24 h 124"/>
                <a:gd name="T20" fmla="*/ 35 w 112"/>
                <a:gd name="T21" fmla="*/ 29 h 124"/>
                <a:gd name="T22" fmla="*/ 23 w 112"/>
                <a:gd name="T23" fmla="*/ 34 h 124"/>
                <a:gd name="T24" fmla="*/ 12 w 112"/>
                <a:gd name="T25" fmla="*/ 40 h 124"/>
                <a:gd name="T26" fmla="*/ 7 w 112"/>
                <a:gd name="T27" fmla="*/ 44 h 124"/>
                <a:gd name="T28" fmla="*/ 4 w 112"/>
                <a:gd name="T29" fmla="*/ 48 h 124"/>
                <a:gd name="T30" fmla="*/ 2 w 112"/>
                <a:gd name="T31" fmla="*/ 52 h 124"/>
                <a:gd name="T32" fmla="*/ 2 w 112"/>
                <a:gd name="T33" fmla="*/ 55 h 124"/>
                <a:gd name="T34" fmla="*/ 2 w 112"/>
                <a:gd name="T35" fmla="*/ 57 h 124"/>
                <a:gd name="T36" fmla="*/ 2 w 112"/>
                <a:gd name="T37" fmla="*/ 36 h 124"/>
                <a:gd name="T38" fmla="*/ 0 w 112"/>
                <a:gd name="T39" fmla="*/ 8 h 124"/>
                <a:gd name="T40" fmla="*/ 17 w 112"/>
                <a:gd name="T41" fmla="*/ 4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Freeform 30"/>
            <p:cNvSpPr>
              <a:spLocks noChangeArrowheads="1"/>
            </p:cNvSpPr>
            <p:nvPr/>
          </p:nvSpPr>
          <p:spPr bwMode="auto">
            <a:xfrm>
              <a:off x="580" y="663"/>
              <a:ext cx="93" cy="102"/>
            </a:xfrm>
            <a:custGeom>
              <a:avLst/>
              <a:gdLst>
                <a:gd name="T0" fmla="*/ 17 w 112"/>
                <a:gd name="T1" fmla="*/ 4 h 124"/>
                <a:gd name="T2" fmla="*/ 38 w 112"/>
                <a:gd name="T3" fmla="*/ 0 h 124"/>
                <a:gd name="T4" fmla="*/ 53 w 112"/>
                <a:gd name="T5" fmla="*/ 7 h 124"/>
                <a:gd name="T6" fmla="*/ 52 w 112"/>
                <a:gd name="T7" fmla="*/ 13 h 124"/>
                <a:gd name="T8" fmla="*/ 52 w 112"/>
                <a:gd name="T9" fmla="*/ 14 h 124"/>
                <a:gd name="T10" fmla="*/ 52 w 112"/>
                <a:gd name="T11" fmla="*/ 17 h 124"/>
                <a:gd name="T12" fmla="*/ 51 w 112"/>
                <a:gd name="T13" fmla="*/ 17 h 124"/>
                <a:gd name="T14" fmla="*/ 49 w 112"/>
                <a:gd name="T15" fmla="*/ 20 h 124"/>
                <a:gd name="T16" fmla="*/ 46 w 112"/>
                <a:gd name="T17" fmla="*/ 21 h 124"/>
                <a:gd name="T18" fmla="*/ 42 w 112"/>
                <a:gd name="T19" fmla="*/ 24 h 124"/>
                <a:gd name="T20" fmla="*/ 35 w 112"/>
                <a:gd name="T21" fmla="*/ 29 h 124"/>
                <a:gd name="T22" fmla="*/ 23 w 112"/>
                <a:gd name="T23" fmla="*/ 34 h 124"/>
                <a:gd name="T24" fmla="*/ 12 w 112"/>
                <a:gd name="T25" fmla="*/ 40 h 124"/>
                <a:gd name="T26" fmla="*/ 7 w 112"/>
                <a:gd name="T27" fmla="*/ 44 h 124"/>
                <a:gd name="T28" fmla="*/ 4 w 112"/>
                <a:gd name="T29" fmla="*/ 48 h 124"/>
                <a:gd name="T30" fmla="*/ 2 w 112"/>
                <a:gd name="T31" fmla="*/ 52 h 124"/>
                <a:gd name="T32" fmla="*/ 2 w 112"/>
                <a:gd name="T33" fmla="*/ 55 h 124"/>
                <a:gd name="T34" fmla="*/ 2 w 112"/>
                <a:gd name="T35" fmla="*/ 57 h 124"/>
                <a:gd name="T36" fmla="*/ 2 w 112"/>
                <a:gd name="T37" fmla="*/ 36 h 124"/>
                <a:gd name="T38" fmla="*/ 0 w 112"/>
                <a:gd name="T39" fmla="*/ 8 h 124"/>
                <a:gd name="T40" fmla="*/ 17 w 112"/>
                <a:gd name="T41" fmla="*/ 4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Freeform 31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4 w 634"/>
                <a:gd name="T1" fmla="*/ 45 h 204"/>
                <a:gd name="T2" fmla="*/ 289 w 634"/>
                <a:gd name="T3" fmla="*/ 41 h 204"/>
                <a:gd name="T4" fmla="*/ 282 w 634"/>
                <a:gd name="T5" fmla="*/ 41 h 204"/>
                <a:gd name="T6" fmla="*/ 255 w 634"/>
                <a:gd name="T7" fmla="*/ 46 h 204"/>
                <a:gd name="T8" fmla="*/ 193 w 634"/>
                <a:gd name="T9" fmla="*/ 59 h 204"/>
                <a:gd name="T10" fmla="*/ 120 w 634"/>
                <a:gd name="T11" fmla="*/ 75 h 204"/>
                <a:gd name="T12" fmla="*/ 53 w 634"/>
                <a:gd name="T13" fmla="*/ 89 h 204"/>
                <a:gd name="T14" fmla="*/ 24 w 634"/>
                <a:gd name="T15" fmla="*/ 94 h 204"/>
                <a:gd name="T16" fmla="*/ 17 w 634"/>
                <a:gd name="T17" fmla="*/ 96 h 204"/>
                <a:gd name="T18" fmla="*/ 12 w 634"/>
                <a:gd name="T19" fmla="*/ 94 h 204"/>
                <a:gd name="T20" fmla="*/ 6 w 634"/>
                <a:gd name="T21" fmla="*/ 94 h 204"/>
                <a:gd name="T22" fmla="*/ 2 w 634"/>
                <a:gd name="T23" fmla="*/ 92 h 204"/>
                <a:gd name="T24" fmla="*/ 0 w 634"/>
                <a:gd name="T25" fmla="*/ 89 h 204"/>
                <a:gd name="T26" fmla="*/ 0 w 634"/>
                <a:gd name="T27" fmla="*/ 78 h 204"/>
                <a:gd name="T28" fmla="*/ 0 w 634"/>
                <a:gd name="T29" fmla="*/ 70 h 204"/>
                <a:gd name="T30" fmla="*/ 0 w 634"/>
                <a:gd name="T31" fmla="*/ 65 h 204"/>
                <a:gd name="T32" fmla="*/ 0 w 634"/>
                <a:gd name="T33" fmla="*/ 57 h 204"/>
                <a:gd name="T34" fmla="*/ 0 w 634"/>
                <a:gd name="T35" fmla="*/ 51 h 204"/>
                <a:gd name="T36" fmla="*/ 2 w 634"/>
                <a:gd name="T37" fmla="*/ 51 h 204"/>
                <a:gd name="T38" fmla="*/ 6 w 634"/>
                <a:gd name="T39" fmla="*/ 51 h 204"/>
                <a:gd name="T40" fmla="*/ 10 w 634"/>
                <a:gd name="T41" fmla="*/ 53 h 204"/>
                <a:gd name="T42" fmla="*/ 17 w 634"/>
                <a:gd name="T43" fmla="*/ 54 h 204"/>
                <a:gd name="T44" fmla="*/ 25 w 634"/>
                <a:gd name="T45" fmla="*/ 54 h 204"/>
                <a:gd name="T46" fmla="*/ 34 w 634"/>
                <a:gd name="T47" fmla="*/ 51 h 204"/>
                <a:gd name="T48" fmla="*/ 69 w 634"/>
                <a:gd name="T49" fmla="*/ 45 h 204"/>
                <a:gd name="T50" fmla="*/ 145 w 634"/>
                <a:gd name="T51" fmla="*/ 28 h 204"/>
                <a:gd name="T52" fmla="*/ 219 w 634"/>
                <a:gd name="T53" fmla="*/ 12 h 204"/>
                <a:gd name="T54" fmla="*/ 266 w 634"/>
                <a:gd name="T55" fmla="*/ 2 h 204"/>
                <a:gd name="T56" fmla="*/ 275 w 634"/>
                <a:gd name="T57" fmla="*/ 1 h 204"/>
                <a:gd name="T58" fmla="*/ 281 w 634"/>
                <a:gd name="T59" fmla="*/ 0 h 204"/>
                <a:gd name="T60" fmla="*/ 289 w 634"/>
                <a:gd name="T61" fmla="*/ 2 h 204"/>
                <a:gd name="T62" fmla="*/ 294 w 634"/>
                <a:gd name="T63" fmla="*/ 8 h 204"/>
                <a:gd name="T64" fmla="*/ 296 w 634"/>
                <a:gd name="T65" fmla="*/ 10 h 204"/>
                <a:gd name="T66" fmla="*/ 296 w 634"/>
                <a:gd name="T67" fmla="*/ 15 h 204"/>
                <a:gd name="T68" fmla="*/ 296 w 634"/>
                <a:gd name="T69" fmla="*/ 21 h 204"/>
                <a:gd name="T70" fmla="*/ 295 w 634"/>
                <a:gd name="T71" fmla="*/ 23 h 204"/>
                <a:gd name="T72" fmla="*/ 295 w 634"/>
                <a:gd name="T73" fmla="*/ 28 h 204"/>
                <a:gd name="T74" fmla="*/ 295 w 634"/>
                <a:gd name="T75" fmla="*/ 33 h 204"/>
                <a:gd name="T76" fmla="*/ 295 w 634"/>
                <a:gd name="T77" fmla="*/ 40 h 204"/>
                <a:gd name="T78" fmla="*/ 295 w 634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Freeform 32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4 w 634"/>
                <a:gd name="T1" fmla="*/ 45 h 204"/>
                <a:gd name="T2" fmla="*/ 289 w 634"/>
                <a:gd name="T3" fmla="*/ 41 h 204"/>
                <a:gd name="T4" fmla="*/ 282 w 634"/>
                <a:gd name="T5" fmla="*/ 41 h 204"/>
                <a:gd name="T6" fmla="*/ 255 w 634"/>
                <a:gd name="T7" fmla="*/ 46 h 204"/>
                <a:gd name="T8" fmla="*/ 193 w 634"/>
                <a:gd name="T9" fmla="*/ 59 h 204"/>
                <a:gd name="T10" fmla="*/ 120 w 634"/>
                <a:gd name="T11" fmla="*/ 75 h 204"/>
                <a:gd name="T12" fmla="*/ 53 w 634"/>
                <a:gd name="T13" fmla="*/ 89 h 204"/>
                <a:gd name="T14" fmla="*/ 24 w 634"/>
                <a:gd name="T15" fmla="*/ 94 h 204"/>
                <a:gd name="T16" fmla="*/ 17 w 634"/>
                <a:gd name="T17" fmla="*/ 96 h 204"/>
                <a:gd name="T18" fmla="*/ 12 w 634"/>
                <a:gd name="T19" fmla="*/ 94 h 204"/>
                <a:gd name="T20" fmla="*/ 6 w 634"/>
                <a:gd name="T21" fmla="*/ 94 h 204"/>
                <a:gd name="T22" fmla="*/ 2 w 634"/>
                <a:gd name="T23" fmla="*/ 92 h 204"/>
                <a:gd name="T24" fmla="*/ 0 w 634"/>
                <a:gd name="T25" fmla="*/ 89 h 204"/>
                <a:gd name="T26" fmla="*/ 0 w 634"/>
                <a:gd name="T27" fmla="*/ 78 h 204"/>
                <a:gd name="T28" fmla="*/ 0 w 634"/>
                <a:gd name="T29" fmla="*/ 70 h 204"/>
                <a:gd name="T30" fmla="*/ 0 w 634"/>
                <a:gd name="T31" fmla="*/ 65 h 204"/>
                <a:gd name="T32" fmla="*/ 0 w 634"/>
                <a:gd name="T33" fmla="*/ 57 h 204"/>
                <a:gd name="T34" fmla="*/ 0 w 634"/>
                <a:gd name="T35" fmla="*/ 51 h 204"/>
                <a:gd name="T36" fmla="*/ 2 w 634"/>
                <a:gd name="T37" fmla="*/ 51 h 204"/>
                <a:gd name="T38" fmla="*/ 6 w 634"/>
                <a:gd name="T39" fmla="*/ 51 h 204"/>
                <a:gd name="T40" fmla="*/ 10 w 634"/>
                <a:gd name="T41" fmla="*/ 53 h 204"/>
                <a:gd name="T42" fmla="*/ 17 w 634"/>
                <a:gd name="T43" fmla="*/ 54 h 204"/>
                <a:gd name="T44" fmla="*/ 25 w 634"/>
                <a:gd name="T45" fmla="*/ 54 h 204"/>
                <a:gd name="T46" fmla="*/ 34 w 634"/>
                <a:gd name="T47" fmla="*/ 51 h 204"/>
                <a:gd name="T48" fmla="*/ 69 w 634"/>
                <a:gd name="T49" fmla="*/ 45 h 204"/>
                <a:gd name="T50" fmla="*/ 145 w 634"/>
                <a:gd name="T51" fmla="*/ 28 h 204"/>
                <a:gd name="T52" fmla="*/ 219 w 634"/>
                <a:gd name="T53" fmla="*/ 12 h 204"/>
                <a:gd name="T54" fmla="*/ 266 w 634"/>
                <a:gd name="T55" fmla="*/ 2 h 204"/>
                <a:gd name="T56" fmla="*/ 275 w 634"/>
                <a:gd name="T57" fmla="*/ 1 h 204"/>
                <a:gd name="T58" fmla="*/ 281 w 634"/>
                <a:gd name="T59" fmla="*/ 0 h 204"/>
                <a:gd name="T60" fmla="*/ 289 w 634"/>
                <a:gd name="T61" fmla="*/ 2 h 204"/>
                <a:gd name="T62" fmla="*/ 294 w 634"/>
                <a:gd name="T63" fmla="*/ 8 h 204"/>
                <a:gd name="T64" fmla="*/ 296 w 634"/>
                <a:gd name="T65" fmla="*/ 10 h 204"/>
                <a:gd name="T66" fmla="*/ 296 w 634"/>
                <a:gd name="T67" fmla="*/ 15 h 204"/>
                <a:gd name="T68" fmla="*/ 296 w 634"/>
                <a:gd name="T69" fmla="*/ 21 h 204"/>
                <a:gd name="T70" fmla="*/ 295 w 634"/>
                <a:gd name="T71" fmla="*/ 23 h 204"/>
                <a:gd name="T72" fmla="*/ 295 w 634"/>
                <a:gd name="T73" fmla="*/ 28 h 204"/>
                <a:gd name="T74" fmla="*/ 295 w 634"/>
                <a:gd name="T75" fmla="*/ 33 h 204"/>
                <a:gd name="T76" fmla="*/ 295 w 634"/>
                <a:gd name="T77" fmla="*/ 40 h 204"/>
                <a:gd name="T78" fmla="*/ 295 w 634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Freeform 33"/>
            <p:cNvSpPr>
              <a:spLocks noChangeArrowheads="1"/>
            </p:cNvSpPr>
            <p:nvPr/>
          </p:nvSpPr>
          <p:spPr bwMode="auto">
            <a:xfrm>
              <a:off x="149" y="521"/>
              <a:ext cx="524" cy="170"/>
            </a:xfrm>
            <a:custGeom>
              <a:avLst/>
              <a:gdLst>
                <a:gd name="T0" fmla="*/ 296 w 633"/>
                <a:gd name="T1" fmla="*/ 44 h 207"/>
                <a:gd name="T2" fmla="*/ 291 w 633"/>
                <a:gd name="T3" fmla="*/ 42 h 207"/>
                <a:gd name="T4" fmla="*/ 283 w 633"/>
                <a:gd name="T5" fmla="*/ 40 h 207"/>
                <a:gd name="T6" fmla="*/ 276 w 633"/>
                <a:gd name="T7" fmla="*/ 42 h 207"/>
                <a:gd name="T8" fmla="*/ 249 w 633"/>
                <a:gd name="T9" fmla="*/ 47 h 207"/>
                <a:gd name="T10" fmla="*/ 187 w 633"/>
                <a:gd name="T11" fmla="*/ 60 h 207"/>
                <a:gd name="T12" fmla="*/ 118 w 633"/>
                <a:gd name="T13" fmla="*/ 74 h 207"/>
                <a:gd name="T14" fmla="*/ 54 w 633"/>
                <a:gd name="T15" fmla="*/ 88 h 207"/>
                <a:gd name="T16" fmla="*/ 26 w 633"/>
                <a:gd name="T17" fmla="*/ 93 h 207"/>
                <a:gd name="T18" fmla="*/ 18 w 633"/>
                <a:gd name="T19" fmla="*/ 94 h 207"/>
                <a:gd name="T20" fmla="*/ 12 w 633"/>
                <a:gd name="T21" fmla="*/ 93 h 207"/>
                <a:gd name="T22" fmla="*/ 6 w 633"/>
                <a:gd name="T23" fmla="*/ 92 h 207"/>
                <a:gd name="T24" fmla="*/ 2 w 633"/>
                <a:gd name="T25" fmla="*/ 90 h 207"/>
                <a:gd name="T26" fmla="*/ 0 w 633"/>
                <a:gd name="T27" fmla="*/ 89 h 207"/>
                <a:gd name="T28" fmla="*/ 0 w 633"/>
                <a:gd name="T29" fmla="*/ 83 h 207"/>
                <a:gd name="T30" fmla="*/ 0 w 633"/>
                <a:gd name="T31" fmla="*/ 74 h 207"/>
                <a:gd name="T32" fmla="*/ 0 w 633"/>
                <a:gd name="T33" fmla="*/ 67 h 207"/>
                <a:gd name="T34" fmla="*/ 0 w 633"/>
                <a:gd name="T35" fmla="*/ 62 h 207"/>
                <a:gd name="T36" fmla="*/ 0 w 633"/>
                <a:gd name="T37" fmla="*/ 56 h 207"/>
                <a:gd name="T38" fmla="*/ 0 w 633"/>
                <a:gd name="T39" fmla="*/ 50 h 207"/>
                <a:gd name="T40" fmla="*/ 2 w 633"/>
                <a:gd name="T41" fmla="*/ 50 h 207"/>
                <a:gd name="T42" fmla="*/ 6 w 633"/>
                <a:gd name="T43" fmla="*/ 51 h 207"/>
                <a:gd name="T44" fmla="*/ 12 w 633"/>
                <a:gd name="T45" fmla="*/ 53 h 207"/>
                <a:gd name="T46" fmla="*/ 18 w 633"/>
                <a:gd name="T47" fmla="*/ 54 h 207"/>
                <a:gd name="T48" fmla="*/ 24 w 633"/>
                <a:gd name="T49" fmla="*/ 53 h 207"/>
                <a:gd name="T50" fmla="*/ 54 w 633"/>
                <a:gd name="T51" fmla="*/ 47 h 207"/>
                <a:gd name="T52" fmla="*/ 121 w 633"/>
                <a:gd name="T53" fmla="*/ 33 h 207"/>
                <a:gd name="T54" fmla="*/ 194 w 633"/>
                <a:gd name="T55" fmla="*/ 18 h 207"/>
                <a:gd name="T56" fmla="*/ 257 w 633"/>
                <a:gd name="T57" fmla="*/ 6 h 207"/>
                <a:gd name="T58" fmla="*/ 283 w 633"/>
                <a:gd name="T59" fmla="*/ 0 h 207"/>
                <a:gd name="T60" fmla="*/ 291 w 633"/>
                <a:gd name="T61" fmla="*/ 1 h 207"/>
                <a:gd name="T62" fmla="*/ 296 w 633"/>
                <a:gd name="T63" fmla="*/ 4 h 207"/>
                <a:gd name="T64" fmla="*/ 297 w 633"/>
                <a:gd name="T65" fmla="*/ 7 h 207"/>
                <a:gd name="T66" fmla="*/ 297 w 633"/>
                <a:gd name="T67" fmla="*/ 14 h 207"/>
                <a:gd name="T68" fmla="*/ 297 w 633"/>
                <a:gd name="T69" fmla="*/ 20 h 207"/>
                <a:gd name="T70" fmla="*/ 297 w 633"/>
                <a:gd name="T71" fmla="*/ 25 h 207"/>
                <a:gd name="T72" fmla="*/ 297 w 633"/>
                <a:gd name="T73" fmla="*/ 31 h 207"/>
                <a:gd name="T74" fmla="*/ 297 w 633"/>
                <a:gd name="T75" fmla="*/ 39 h 207"/>
                <a:gd name="T76" fmla="*/ 297 w 633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Freeform 34"/>
            <p:cNvSpPr>
              <a:spLocks noChangeArrowheads="1"/>
            </p:cNvSpPr>
            <p:nvPr/>
          </p:nvSpPr>
          <p:spPr bwMode="auto">
            <a:xfrm>
              <a:off x="149" y="521"/>
              <a:ext cx="524" cy="170"/>
            </a:xfrm>
            <a:custGeom>
              <a:avLst/>
              <a:gdLst>
                <a:gd name="T0" fmla="*/ 296 w 633"/>
                <a:gd name="T1" fmla="*/ 44 h 207"/>
                <a:gd name="T2" fmla="*/ 291 w 633"/>
                <a:gd name="T3" fmla="*/ 42 h 207"/>
                <a:gd name="T4" fmla="*/ 283 w 633"/>
                <a:gd name="T5" fmla="*/ 40 h 207"/>
                <a:gd name="T6" fmla="*/ 276 w 633"/>
                <a:gd name="T7" fmla="*/ 42 h 207"/>
                <a:gd name="T8" fmla="*/ 249 w 633"/>
                <a:gd name="T9" fmla="*/ 47 h 207"/>
                <a:gd name="T10" fmla="*/ 187 w 633"/>
                <a:gd name="T11" fmla="*/ 60 h 207"/>
                <a:gd name="T12" fmla="*/ 118 w 633"/>
                <a:gd name="T13" fmla="*/ 74 h 207"/>
                <a:gd name="T14" fmla="*/ 54 w 633"/>
                <a:gd name="T15" fmla="*/ 88 h 207"/>
                <a:gd name="T16" fmla="*/ 26 w 633"/>
                <a:gd name="T17" fmla="*/ 93 h 207"/>
                <a:gd name="T18" fmla="*/ 18 w 633"/>
                <a:gd name="T19" fmla="*/ 94 h 207"/>
                <a:gd name="T20" fmla="*/ 12 w 633"/>
                <a:gd name="T21" fmla="*/ 93 h 207"/>
                <a:gd name="T22" fmla="*/ 6 w 633"/>
                <a:gd name="T23" fmla="*/ 92 h 207"/>
                <a:gd name="T24" fmla="*/ 2 w 633"/>
                <a:gd name="T25" fmla="*/ 90 h 207"/>
                <a:gd name="T26" fmla="*/ 0 w 633"/>
                <a:gd name="T27" fmla="*/ 89 h 207"/>
                <a:gd name="T28" fmla="*/ 0 w 633"/>
                <a:gd name="T29" fmla="*/ 83 h 207"/>
                <a:gd name="T30" fmla="*/ 0 w 633"/>
                <a:gd name="T31" fmla="*/ 74 h 207"/>
                <a:gd name="T32" fmla="*/ 0 w 633"/>
                <a:gd name="T33" fmla="*/ 67 h 207"/>
                <a:gd name="T34" fmla="*/ 0 w 633"/>
                <a:gd name="T35" fmla="*/ 62 h 207"/>
                <a:gd name="T36" fmla="*/ 0 w 633"/>
                <a:gd name="T37" fmla="*/ 56 h 207"/>
                <a:gd name="T38" fmla="*/ 0 w 633"/>
                <a:gd name="T39" fmla="*/ 50 h 207"/>
                <a:gd name="T40" fmla="*/ 2 w 633"/>
                <a:gd name="T41" fmla="*/ 50 h 207"/>
                <a:gd name="T42" fmla="*/ 6 w 633"/>
                <a:gd name="T43" fmla="*/ 51 h 207"/>
                <a:gd name="T44" fmla="*/ 12 w 633"/>
                <a:gd name="T45" fmla="*/ 53 h 207"/>
                <a:gd name="T46" fmla="*/ 18 w 633"/>
                <a:gd name="T47" fmla="*/ 54 h 207"/>
                <a:gd name="T48" fmla="*/ 24 w 633"/>
                <a:gd name="T49" fmla="*/ 53 h 207"/>
                <a:gd name="T50" fmla="*/ 54 w 633"/>
                <a:gd name="T51" fmla="*/ 47 h 207"/>
                <a:gd name="T52" fmla="*/ 121 w 633"/>
                <a:gd name="T53" fmla="*/ 33 h 207"/>
                <a:gd name="T54" fmla="*/ 194 w 633"/>
                <a:gd name="T55" fmla="*/ 18 h 207"/>
                <a:gd name="T56" fmla="*/ 257 w 633"/>
                <a:gd name="T57" fmla="*/ 6 h 207"/>
                <a:gd name="T58" fmla="*/ 283 w 633"/>
                <a:gd name="T59" fmla="*/ 0 h 207"/>
                <a:gd name="T60" fmla="*/ 291 w 633"/>
                <a:gd name="T61" fmla="*/ 1 h 207"/>
                <a:gd name="T62" fmla="*/ 296 w 633"/>
                <a:gd name="T63" fmla="*/ 4 h 207"/>
                <a:gd name="T64" fmla="*/ 297 w 633"/>
                <a:gd name="T65" fmla="*/ 7 h 207"/>
                <a:gd name="T66" fmla="*/ 297 w 633"/>
                <a:gd name="T67" fmla="*/ 14 h 207"/>
                <a:gd name="T68" fmla="*/ 297 w 633"/>
                <a:gd name="T69" fmla="*/ 20 h 207"/>
                <a:gd name="T70" fmla="*/ 297 w 633"/>
                <a:gd name="T71" fmla="*/ 25 h 207"/>
                <a:gd name="T72" fmla="*/ 297 w 633"/>
                <a:gd name="T73" fmla="*/ 31 h 207"/>
                <a:gd name="T74" fmla="*/ 297 w 633"/>
                <a:gd name="T75" fmla="*/ 39 h 207"/>
                <a:gd name="T76" fmla="*/ 297 w 633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Freeform 35"/>
            <p:cNvSpPr>
              <a:spLocks noChangeArrowheads="1"/>
            </p:cNvSpPr>
            <p:nvPr/>
          </p:nvSpPr>
          <p:spPr bwMode="auto">
            <a:xfrm>
              <a:off x="149" y="593"/>
              <a:ext cx="524" cy="170"/>
            </a:xfrm>
            <a:custGeom>
              <a:avLst/>
              <a:gdLst>
                <a:gd name="T0" fmla="*/ 296 w 633"/>
                <a:gd name="T1" fmla="*/ 46 h 206"/>
                <a:gd name="T2" fmla="*/ 291 w 633"/>
                <a:gd name="T3" fmla="*/ 44 h 206"/>
                <a:gd name="T4" fmla="*/ 283 w 633"/>
                <a:gd name="T5" fmla="*/ 41 h 206"/>
                <a:gd name="T6" fmla="*/ 276 w 633"/>
                <a:gd name="T7" fmla="*/ 42 h 206"/>
                <a:gd name="T8" fmla="*/ 249 w 633"/>
                <a:gd name="T9" fmla="*/ 49 h 206"/>
                <a:gd name="T10" fmla="*/ 187 w 633"/>
                <a:gd name="T11" fmla="*/ 61 h 206"/>
                <a:gd name="T12" fmla="*/ 118 w 633"/>
                <a:gd name="T13" fmla="*/ 76 h 206"/>
                <a:gd name="T14" fmla="*/ 54 w 633"/>
                <a:gd name="T15" fmla="*/ 88 h 206"/>
                <a:gd name="T16" fmla="*/ 26 w 633"/>
                <a:gd name="T17" fmla="*/ 95 h 206"/>
                <a:gd name="T18" fmla="*/ 18 w 633"/>
                <a:gd name="T19" fmla="*/ 96 h 206"/>
                <a:gd name="T20" fmla="*/ 12 w 633"/>
                <a:gd name="T21" fmla="*/ 96 h 206"/>
                <a:gd name="T22" fmla="*/ 6 w 633"/>
                <a:gd name="T23" fmla="*/ 95 h 206"/>
                <a:gd name="T24" fmla="*/ 2 w 633"/>
                <a:gd name="T25" fmla="*/ 92 h 206"/>
                <a:gd name="T26" fmla="*/ 0 w 633"/>
                <a:gd name="T27" fmla="*/ 91 h 206"/>
                <a:gd name="T28" fmla="*/ 0 w 633"/>
                <a:gd name="T29" fmla="*/ 85 h 206"/>
                <a:gd name="T30" fmla="*/ 0 w 633"/>
                <a:gd name="T31" fmla="*/ 78 h 206"/>
                <a:gd name="T32" fmla="*/ 0 w 633"/>
                <a:gd name="T33" fmla="*/ 73 h 206"/>
                <a:gd name="T34" fmla="*/ 0 w 633"/>
                <a:gd name="T35" fmla="*/ 68 h 206"/>
                <a:gd name="T36" fmla="*/ 0 w 633"/>
                <a:gd name="T37" fmla="*/ 63 h 206"/>
                <a:gd name="T38" fmla="*/ 0 w 633"/>
                <a:gd name="T39" fmla="*/ 57 h 206"/>
                <a:gd name="T40" fmla="*/ 0 w 633"/>
                <a:gd name="T41" fmla="*/ 52 h 206"/>
                <a:gd name="T42" fmla="*/ 2 w 633"/>
                <a:gd name="T43" fmla="*/ 51 h 206"/>
                <a:gd name="T44" fmla="*/ 6 w 633"/>
                <a:gd name="T45" fmla="*/ 53 h 206"/>
                <a:gd name="T46" fmla="*/ 12 w 633"/>
                <a:gd name="T47" fmla="*/ 54 h 206"/>
                <a:gd name="T48" fmla="*/ 18 w 633"/>
                <a:gd name="T49" fmla="*/ 55 h 206"/>
                <a:gd name="T50" fmla="*/ 26 w 633"/>
                <a:gd name="T51" fmla="*/ 54 h 206"/>
                <a:gd name="T52" fmla="*/ 54 w 633"/>
                <a:gd name="T53" fmla="*/ 49 h 206"/>
                <a:gd name="T54" fmla="*/ 118 w 633"/>
                <a:gd name="T55" fmla="*/ 35 h 206"/>
                <a:gd name="T56" fmla="*/ 187 w 633"/>
                <a:gd name="T57" fmla="*/ 20 h 206"/>
                <a:gd name="T58" fmla="*/ 249 w 633"/>
                <a:gd name="T59" fmla="*/ 7 h 206"/>
                <a:gd name="T60" fmla="*/ 276 w 633"/>
                <a:gd name="T61" fmla="*/ 2 h 206"/>
                <a:gd name="T62" fmla="*/ 283 w 633"/>
                <a:gd name="T63" fmla="*/ 1 h 206"/>
                <a:gd name="T64" fmla="*/ 291 w 633"/>
                <a:gd name="T65" fmla="*/ 2 h 206"/>
                <a:gd name="T66" fmla="*/ 296 w 633"/>
                <a:gd name="T67" fmla="*/ 5 h 206"/>
                <a:gd name="T68" fmla="*/ 297 w 633"/>
                <a:gd name="T69" fmla="*/ 7 h 206"/>
                <a:gd name="T70" fmla="*/ 297 w 633"/>
                <a:gd name="T71" fmla="*/ 12 h 206"/>
                <a:gd name="T72" fmla="*/ 297 w 633"/>
                <a:gd name="T73" fmla="*/ 17 h 206"/>
                <a:gd name="T74" fmla="*/ 297 w 633"/>
                <a:gd name="T75" fmla="*/ 24 h 206"/>
                <a:gd name="T76" fmla="*/ 297 w 633"/>
                <a:gd name="T77" fmla="*/ 29 h 206"/>
                <a:gd name="T78" fmla="*/ 297 w 633"/>
                <a:gd name="T79" fmla="*/ 34 h 206"/>
                <a:gd name="T80" fmla="*/ 297 w 633"/>
                <a:gd name="T81" fmla="*/ 41 h 206"/>
                <a:gd name="T82" fmla="*/ 297 w 633"/>
                <a:gd name="T83" fmla="*/ 46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Freeform 36"/>
            <p:cNvSpPr>
              <a:spLocks noChangeArrowheads="1"/>
            </p:cNvSpPr>
            <p:nvPr/>
          </p:nvSpPr>
          <p:spPr bwMode="auto">
            <a:xfrm>
              <a:off x="149" y="593"/>
              <a:ext cx="524" cy="170"/>
            </a:xfrm>
            <a:custGeom>
              <a:avLst/>
              <a:gdLst>
                <a:gd name="T0" fmla="*/ 296 w 633"/>
                <a:gd name="T1" fmla="*/ 46 h 206"/>
                <a:gd name="T2" fmla="*/ 291 w 633"/>
                <a:gd name="T3" fmla="*/ 44 h 206"/>
                <a:gd name="T4" fmla="*/ 283 w 633"/>
                <a:gd name="T5" fmla="*/ 41 h 206"/>
                <a:gd name="T6" fmla="*/ 276 w 633"/>
                <a:gd name="T7" fmla="*/ 42 h 206"/>
                <a:gd name="T8" fmla="*/ 249 w 633"/>
                <a:gd name="T9" fmla="*/ 49 h 206"/>
                <a:gd name="T10" fmla="*/ 187 w 633"/>
                <a:gd name="T11" fmla="*/ 61 h 206"/>
                <a:gd name="T12" fmla="*/ 118 w 633"/>
                <a:gd name="T13" fmla="*/ 76 h 206"/>
                <a:gd name="T14" fmla="*/ 54 w 633"/>
                <a:gd name="T15" fmla="*/ 88 h 206"/>
                <a:gd name="T16" fmla="*/ 26 w 633"/>
                <a:gd name="T17" fmla="*/ 95 h 206"/>
                <a:gd name="T18" fmla="*/ 18 w 633"/>
                <a:gd name="T19" fmla="*/ 96 h 206"/>
                <a:gd name="T20" fmla="*/ 12 w 633"/>
                <a:gd name="T21" fmla="*/ 96 h 206"/>
                <a:gd name="T22" fmla="*/ 6 w 633"/>
                <a:gd name="T23" fmla="*/ 95 h 206"/>
                <a:gd name="T24" fmla="*/ 2 w 633"/>
                <a:gd name="T25" fmla="*/ 92 h 206"/>
                <a:gd name="T26" fmla="*/ 0 w 633"/>
                <a:gd name="T27" fmla="*/ 91 h 206"/>
                <a:gd name="T28" fmla="*/ 0 w 633"/>
                <a:gd name="T29" fmla="*/ 85 h 206"/>
                <a:gd name="T30" fmla="*/ 0 w 633"/>
                <a:gd name="T31" fmla="*/ 78 h 206"/>
                <a:gd name="T32" fmla="*/ 0 w 633"/>
                <a:gd name="T33" fmla="*/ 73 h 206"/>
                <a:gd name="T34" fmla="*/ 0 w 633"/>
                <a:gd name="T35" fmla="*/ 68 h 206"/>
                <a:gd name="T36" fmla="*/ 0 w 633"/>
                <a:gd name="T37" fmla="*/ 63 h 206"/>
                <a:gd name="T38" fmla="*/ 0 w 633"/>
                <a:gd name="T39" fmla="*/ 57 h 206"/>
                <a:gd name="T40" fmla="*/ 0 w 633"/>
                <a:gd name="T41" fmla="*/ 52 h 206"/>
                <a:gd name="T42" fmla="*/ 2 w 633"/>
                <a:gd name="T43" fmla="*/ 51 h 206"/>
                <a:gd name="T44" fmla="*/ 6 w 633"/>
                <a:gd name="T45" fmla="*/ 53 h 206"/>
                <a:gd name="T46" fmla="*/ 12 w 633"/>
                <a:gd name="T47" fmla="*/ 54 h 206"/>
                <a:gd name="T48" fmla="*/ 18 w 633"/>
                <a:gd name="T49" fmla="*/ 55 h 206"/>
                <a:gd name="T50" fmla="*/ 26 w 633"/>
                <a:gd name="T51" fmla="*/ 54 h 206"/>
                <a:gd name="T52" fmla="*/ 54 w 633"/>
                <a:gd name="T53" fmla="*/ 49 h 206"/>
                <a:gd name="T54" fmla="*/ 118 w 633"/>
                <a:gd name="T55" fmla="*/ 35 h 206"/>
                <a:gd name="T56" fmla="*/ 187 w 633"/>
                <a:gd name="T57" fmla="*/ 20 h 206"/>
                <a:gd name="T58" fmla="*/ 249 w 633"/>
                <a:gd name="T59" fmla="*/ 7 h 206"/>
                <a:gd name="T60" fmla="*/ 276 w 633"/>
                <a:gd name="T61" fmla="*/ 2 h 206"/>
                <a:gd name="T62" fmla="*/ 283 w 633"/>
                <a:gd name="T63" fmla="*/ 1 h 206"/>
                <a:gd name="T64" fmla="*/ 291 w 633"/>
                <a:gd name="T65" fmla="*/ 2 h 206"/>
                <a:gd name="T66" fmla="*/ 296 w 633"/>
                <a:gd name="T67" fmla="*/ 5 h 206"/>
                <a:gd name="T68" fmla="*/ 297 w 633"/>
                <a:gd name="T69" fmla="*/ 7 h 206"/>
                <a:gd name="T70" fmla="*/ 297 w 633"/>
                <a:gd name="T71" fmla="*/ 12 h 206"/>
                <a:gd name="T72" fmla="*/ 297 w 633"/>
                <a:gd name="T73" fmla="*/ 17 h 206"/>
                <a:gd name="T74" fmla="*/ 297 w 633"/>
                <a:gd name="T75" fmla="*/ 24 h 206"/>
                <a:gd name="T76" fmla="*/ 297 w 633"/>
                <a:gd name="T77" fmla="*/ 29 h 206"/>
                <a:gd name="T78" fmla="*/ 297 w 633"/>
                <a:gd name="T79" fmla="*/ 34 h 206"/>
                <a:gd name="T80" fmla="*/ 297 w 633"/>
                <a:gd name="T81" fmla="*/ 41 h 206"/>
                <a:gd name="T82" fmla="*/ 297 w 633"/>
                <a:gd name="T83" fmla="*/ 46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С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06925" y="1385887"/>
            <a:ext cx="4537075" cy="54721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2348880"/>
            <a:ext cx="43561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Сертификат является именным документом, подтверждающим право на дополнительные меры государственной поддержки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404664"/>
            <a:ext cx="6713537" cy="8366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ГОСУДАРСТВЕННЫЙ СЕРТИФИКАТА НА МАТЕРИНСКИЙ (СЕМЕЙНЫЙ КАПИТАЛ)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39552" y="548680"/>
            <a:ext cx="720080" cy="720080"/>
            <a:chOff x="88" y="40"/>
            <a:chExt cx="726" cy="729"/>
          </a:xfrm>
        </p:grpSpPr>
        <p:sp>
          <p:nvSpPr>
            <p:cNvPr id="8" name="Freeform 5"/>
            <p:cNvSpPr>
              <a:spLocks noChangeArrowheads="1"/>
            </p:cNvSpPr>
            <p:nvPr/>
          </p:nvSpPr>
          <p:spPr bwMode="auto">
            <a:xfrm>
              <a:off x="88" y="40"/>
              <a:ext cx="709" cy="560"/>
            </a:xfrm>
            <a:custGeom>
              <a:avLst/>
              <a:gdLst>
                <a:gd name="T0" fmla="*/ 316 w 858"/>
                <a:gd name="T1" fmla="*/ 93 h 676"/>
                <a:gd name="T2" fmla="*/ 290 w 858"/>
                <a:gd name="T3" fmla="*/ 93 h 676"/>
                <a:gd name="T4" fmla="*/ 271 w 858"/>
                <a:gd name="T5" fmla="*/ 75 h 676"/>
                <a:gd name="T6" fmla="*/ 254 w 858"/>
                <a:gd name="T7" fmla="*/ 55 h 676"/>
                <a:gd name="T8" fmla="*/ 230 w 858"/>
                <a:gd name="T9" fmla="*/ 41 h 676"/>
                <a:gd name="T10" fmla="*/ 230 w 858"/>
                <a:gd name="T11" fmla="*/ 5 h 676"/>
                <a:gd name="T12" fmla="*/ 169 w 858"/>
                <a:gd name="T13" fmla="*/ 5 h 676"/>
                <a:gd name="T14" fmla="*/ 169 w 858"/>
                <a:gd name="T15" fmla="*/ 41 h 676"/>
                <a:gd name="T16" fmla="*/ 145 w 858"/>
                <a:gd name="T17" fmla="*/ 55 h 676"/>
                <a:gd name="T18" fmla="*/ 128 w 858"/>
                <a:gd name="T19" fmla="*/ 75 h 676"/>
                <a:gd name="T20" fmla="*/ 109 w 858"/>
                <a:gd name="T21" fmla="*/ 93 h 676"/>
                <a:gd name="T22" fmla="*/ 84 w 858"/>
                <a:gd name="T23" fmla="*/ 93 h 676"/>
                <a:gd name="T24" fmla="*/ 82 w 858"/>
                <a:gd name="T25" fmla="*/ 93 h 676"/>
                <a:gd name="T26" fmla="*/ 65 w 858"/>
                <a:gd name="T27" fmla="*/ 94 h 676"/>
                <a:gd name="T28" fmla="*/ 42 w 858"/>
                <a:gd name="T29" fmla="*/ 103 h 676"/>
                <a:gd name="T30" fmla="*/ 24 w 858"/>
                <a:gd name="T31" fmla="*/ 118 h 676"/>
                <a:gd name="T32" fmla="*/ 10 w 858"/>
                <a:gd name="T33" fmla="*/ 138 h 676"/>
                <a:gd name="T34" fmla="*/ 2 w 858"/>
                <a:gd name="T35" fmla="*/ 161 h 676"/>
                <a:gd name="T36" fmla="*/ 0 w 858"/>
                <a:gd name="T37" fmla="*/ 185 h 676"/>
                <a:gd name="T38" fmla="*/ 5 w 858"/>
                <a:gd name="T39" fmla="*/ 206 h 676"/>
                <a:gd name="T40" fmla="*/ 14 w 858"/>
                <a:gd name="T41" fmla="*/ 225 h 676"/>
                <a:gd name="T42" fmla="*/ 29 w 858"/>
                <a:gd name="T43" fmla="*/ 241 h 676"/>
                <a:gd name="T44" fmla="*/ 47 w 858"/>
                <a:gd name="T45" fmla="*/ 253 h 676"/>
                <a:gd name="T46" fmla="*/ 69 w 858"/>
                <a:gd name="T47" fmla="*/ 259 h 676"/>
                <a:gd name="T48" fmla="*/ 70 w 858"/>
                <a:gd name="T49" fmla="*/ 268 h 676"/>
                <a:gd name="T50" fmla="*/ 70 w 858"/>
                <a:gd name="T51" fmla="*/ 296 h 676"/>
                <a:gd name="T52" fmla="*/ 169 w 858"/>
                <a:gd name="T53" fmla="*/ 296 h 676"/>
                <a:gd name="T54" fmla="*/ 169 w 858"/>
                <a:gd name="T55" fmla="*/ 317 h 676"/>
                <a:gd name="T56" fmla="*/ 230 w 858"/>
                <a:gd name="T57" fmla="*/ 317 h 676"/>
                <a:gd name="T58" fmla="*/ 230 w 858"/>
                <a:gd name="T59" fmla="*/ 296 h 676"/>
                <a:gd name="T60" fmla="*/ 330 w 858"/>
                <a:gd name="T61" fmla="*/ 292 h 676"/>
                <a:gd name="T62" fmla="*/ 330 w 858"/>
                <a:gd name="T63" fmla="*/ 259 h 676"/>
                <a:gd name="T64" fmla="*/ 351 w 858"/>
                <a:gd name="T65" fmla="*/ 253 h 676"/>
                <a:gd name="T66" fmla="*/ 369 w 858"/>
                <a:gd name="T67" fmla="*/ 242 h 676"/>
                <a:gd name="T68" fmla="*/ 383 w 858"/>
                <a:gd name="T69" fmla="*/ 226 h 676"/>
                <a:gd name="T70" fmla="*/ 394 w 858"/>
                <a:gd name="T71" fmla="*/ 207 h 676"/>
                <a:gd name="T72" fmla="*/ 399 w 858"/>
                <a:gd name="T73" fmla="*/ 185 h 676"/>
                <a:gd name="T74" fmla="*/ 398 w 858"/>
                <a:gd name="T75" fmla="*/ 161 h 676"/>
                <a:gd name="T76" fmla="*/ 391 w 858"/>
                <a:gd name="T77" fmla="*/ 138 h 676"/>
                <a:gd name="T78" fmla="*/ 376 w 858"/>
                <a:gd name="T79" fmla="*/ 118 h 676"/>
                <a:gd name="T80" fmla="*/ 359 w 858"/>
                <a:gd name="T81" fmla="*/ 104 h 676"/>
                <a:gd name="T82" fmla="*/ 336 w 858"/>
                <a:gd name="T83" fmla="*/ 94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ChangeArrowheads="1"/>
            </p:cNvSpPr>
            <p:nvPr/>
          </p:nvSpPr>
          <p:spPr bwMode="auto">
            <a:xfrm>
              <a:off x="111" y="65"/>
              <a:ext cx="663" cy="512"/>
            </a:xfrm>
            <a:custGeom>
              <a:avLst/>
              <a:gdLst>
                <a:gd name="T0" fmla="*/ 258 w 802"/>
                <a:gd name="T1" fmla="*/ 91 h 621"/>
                <a:gd name="T2" fmla="*/ 250 w 802"/>
                <a:gd name="T3" fmla="*/ 72 h 621"/>
                <a:gd name="T4" fmla="*/ 239 w 802"/>
                <a:gd name="T5" fmla="*/ 56 h 621"/>
                <a:gd name="T6" fmla="*/ 222 w 802"/>
                <a:gd name="T7" fmla="*/ 45 h 621"/>
                <a:gd name="T8" fmla="*/ 203 w 802"/>
                <a:gd name="T9" fmla="*/ 37 h 621"/>
                <a:gd name="T10" fmla="*/ 165 w 802"/>
                <a:gd name="T11" fmla="*/ 38 h 621"/>
                <a:gd name="T12" fmla="*/ 147 w 802"/>
                <a:gd name="T13" fmla="*/ 47 h 621"/>
                <a:gd name="T14" fmla="*/ 132 w 802"/>
                <a:gd name="T15" fmla="*/ 60 h 621"/>
                <a:gd name="T16" fmla="*/ 122 w 802"/>
                <a:gd name="T17" fmla="*/ 77 h 621"/>
                <a:gd name="T18" fmla="*/ 73 w 802"/>
                <a:gd name="T19" fmla="*/ 91 h 621"/>
                <a:gd name="T20" fmla="*/ 63 w 802"/>
                <a:gd name="T21" fmla="*/ 91 h 621"/>
                <a:gd name="T22" fmla="*/ 36 w 802"/>
                <a:gd name="T23" fmla="*/ 100 h 621"/>
                <a:gd name="T24" fmla="*/ 16 w 802"/>
                <a:gd name="T25" fmla="*/ 117 h 621"/>
                <a:gd name="T26" fmla="*/ 2 w 802"/>
                <a:gd name="T27" fmla="*/ 140 h 621"/>
                <a:gd name="T28" fmla="*/ 2 w 802"/>
                <a:gd name="T29" fmla="*/ 167 h 621"/>
                <a:gd name="T30" fmla="*/ 7 w 802"/>
                <a:gd name="T31" fmla="*/ 190 h 621"/>
                <a:gd name="T32" fmla="*/ 21 w 802"/>
                <a:gd name="T33" fmla="*/ 209 h 621"/>
                <a:gd name="T34" fmla="*/ 41 w 802"/>
                <a:gd name="T35" fmla="*/ 223 h 621"/>
                <a:gd name="T36" fmla="*/ 58 w 802"/>
                <a:gd name="T37" fmla="*/ 200 h 621"/>
                <a:gd name="T38" fmla="*/ 37 w 802"/>
                <a:gd name="T39" fmla="*/ 186 h 621"/>
                <a:gd name="T40" fmla="*/ 28 w 802"/>
                <a:gd name="T41" fmla="*/ 161 h 621"/>
                <a:gd name="T42" fmla="*/ 31 w 802"/>
                <a:gd name="T43" fmla="*/ 144 h 621"/>
                <a:gd name="T44" fmla="*/ 41 w 802"/>
                <a:gd name="T45" fmla="*/ 131 h 621"/>
                <a:gd name="T46" fmla="*/ 54 w 802"/>
                <a:gd name="T47" fmla="*/ 122 h 621"/>
                <a:gd name="T48" fmla="*/ 70 w 802"/>
                <a:gd name="T49" fmla="*/ 120 h 621"/>
                <a:gd name="T50" fmla="*/ 101 w 802"/>
                <a:gd name="T51" fmla="*/ 265 h 621"/>
                <a:gd name="T52" fmla="*/ 144 w 802"/>
                <a:gd name="T53" fmla="*/ 265 h 621"/>
                <a:gd name="T54" fmla="*/ 163 w 802"/>
                <a:gd name="T55" fmla="*/ 172 h 621"/>
                <a:gd name="T56" fmla="*/ 203 w 802"/>
                <a:gd name="T57" fmla="*/ 175 h 621"/>
                <a:gd name="T58" fmla="*/ 233 w 802"/>
                <a:gd name="T59" fmla="*/ 161 h 621"/>
                <a:gd name="T60" fmla="*/ 303 w 802"/>
                <a:gd name="T61" fmla="*/ 120 h 621"/>
                <a:gd name="T62" fmla="*/ 314 w 802"/>
                <a:gd name="T63" fmla="*/ 120 h 621"/>
                <a:gd name="T64" fmla="*/ 329 w 802"/>
                <a:gd name="T65" fmla="*/ 127 h 621"/>
                <a:gd name="T66" fmla="*/ 340 w 802"/>
                <a:gd name="T67" fmla="*/ 138 h 621"/>
                <a:gd name="T68" fmla="*/ 345 w 802"/>
                <a:gd name="T69" fmla="*/ 152 h 621"/>
                <a:gd name="T70" fmla="*/ 345 w 802"/>
                <a:gd name="T71" fmla="*/ 168 h 621"/>
                <a:gd name="T72" fmla="*/ 339 w 802"/>
                <a:gd name="T73" fmla="*/ 184 h 621"/>
                <a:gd name="T74" fmla="*/ 327 w 802"/>
                <a:gd name="T75" fmla="*/ 195 h 621"/>
                <a:gd name="T76" fmla="*/ 313 w 802"/>
                <a:gd name="T77" fmla="*/ 201 h 621"/>
                <a:gd name="T78" fmla="*/ 274 w 802"/>
                <a:gd name="T79" fmla="*/ 203 h 621"/>
                <a:gd name="T80" fmla="*/ 312 w 802"/>
                <a:gd name="T81" fmla="*/ 230 h 621"/>
                <a:gd name="T82" fmla="*/ 337 w 802"/>
                <a:gd name="T83" fmla="*/ 222 h 621"/>
                <a:gd name="T84" fmla="*/ 359 w 802"/>
                <a:gd name="T85" fmla="*/ 204 h 621"/>
                <a:gd name="T86" fmla="*/ 372 w 802"/>
                <a:gd name="T87" fmla="*/ 181 h 621"/>
                <a:gd name="T88" fmla="*/ 374 w 802"/>
                <a:gd name="T89" fmla="*/ 154 h 621"/>
                <a:gd name="T90" fmla="*/ 367 w 802"/>
                <a:gd name="T91" fmla="*/ 128 h 621"/>
                <a:gd name="T92" fmla="*/ 351 w 802"/>
                <a:gd name="T93" fmla="*/ 107 h 621"/>
                <a:gd name="T94" fmla="*/ 327 w 802"/>
                <a:gd name="T95" fmla="*/ 95 h 621"/>
                <a:gd name="T96" fmla="*/ 170 w 802"/>
                <a:gd name="T97" fmla="*/ 144 h 621"/>
                <a:gd name="T98" fmla="*/ 155 w 802"/>
                <a:gd name="T99" fmla="*/ 134 h 621"/>
                <a:gd name="T100" fmla="*/ 147 w 802"/>
                <a:gd name="T101" fmla="*/ 120 h 621"/>
                <a:gd name="T102" fmla="*/ 150 w 802"/>
                <a:gd name="T103" fmla="*/ 87 h 621"/>
                <a:gd name="T104" fmla="*/ 160 w 802"/>
                <a:gd name="T105" fmla="*/ 74 h 621"/>
                <a:gd name="T106" fmla="*/ 170 w 802"/>
                <a:gd name="T107" fmla="*/ 144 h 621"/>
                <a:gd name="T108" fmla="*/ 214 w 802"/>
                <a:gd name="T109" fmla="*/ 73 h 621"/>
                <a:gd name="T110" fmla="*/ 228 w 802"/>
                <a:gd name="T111" fmla="*/ 94 h 621"/>
                <a:gd name="T112" fmla="*/ 228 w 802"/>
                <a:gd name="T113" fmla="*/ 118 h 621"/>
                <a:gd name="T114" fmla="*/ 214 w 802"/>
                <a:gd name="T115" fmla="*/ 139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9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6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1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Freeform 8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9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6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1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Freeform 9"/>
            <p:cNvSpPr>
              <a:spLocks noChangeArrowheads="1"/>
            </p:cNvSpPr>
            <p:nvPr/>
          </p:nvSpPr>
          <p:spPr bwMode="auto">
            <a:xfrm>
              <a:off x="583" y="591"/>
              <a:ext cx="231" cy="107"/>
            </a:xfrm>
            <a:custGeom>
              <a:avLst/>
              <a:gdLst>
                <a:gd name="T0" fmla="*/ 129 w 280"/>
                <a:gd name="T1" fmla="*/ 45 h 128"/>
                <a:gd name="T2" fmla="*/ 123 w 280"/>
                <a:gd name="T3" fmla="*/ 43 h 128"/>
                <a:gd name="T4" fmla="*/ 118 w 280"/>
                <a:gd name="T5" fmla="*/ 42 h 128"/>
                <a:gd name="T6" fmla="*/ 112 w 280"/>
                <a:gd name="T7" fmla="*/ 41 h 128"/>
                <a:gd name="T8" fmla="*/ 104 w 280"/>
                <a:gd name="T9" fmla="*/ 42 h 128"/>
                <a:gd name="T10" fmla="*/ 82 w 280"/>
                <a:gd name="T11" fmla="*/ 48 h 128"/>
                <a:gd name="T12" fmla="*/ 42 w 280"/>
                <a:gd name="T13" fmla="*/ 57 h 128"/>
                <a:gd name="T14" fmla="*/ 22 w 280"/>
                <a:gd name="T15" fmla="*/ 62 h 128"/>
                <a:gd name="T16" fmla="*/ 15 w 280"/>
                <a:gd name="T17" fmla="*/ 62 h 128"/>
                <a:gd name="T18" fmla="*/ 8 w 280"/>
                <a:gd name="T19" fmla="*/ 62 h 128"/>
                <a:gd name="T20" fmla="*/ 2 w 280"/>
                <a:gd name="T21" fmla="*/ 59 h 128"/>
                <a:gd name="T22" fmla="*/ 1 w 280"/>
                <a:gd name="T23" fmla="*/ 58 h 128"/>
                <a:gd name="T24" fmla="*/ 1 w 280"/>
                <a:gd name="T25" fmla="*/ 53 h 128"/>
                <a:gd name="T26" fmla="*/ 1 w 280"/>
                <a:gd name="T27" fmla="*/ 48 h 128"/>
                <a:gd name="T28" fmla="*/ 1 w 280"/>
                <a:gd name="T29" fmla="*/ 41 h 128"/>
                <a:gd name="T30" fmla="*/ 1 w 280"/>
                <a:gd name="T31" fmla="*/ 34 h 128"/>
                <a:gd name="T32" fmla="*/ 1 w 280"/>
                <a:gd name="T33" fmla="*/ 28 h 128"/>
                <a:gd name="T34" fmla="*/ 0 w 280"/>
                <a:gd name="T35" fmla="*/ 23 h 128"/>
                <a:gd name="T36" fmla="*/ 0 w 280"/>
                <a:gd name="T37" fmla="*/ 16 h 128"/>
                <a:gd name="T38" fmla="*/ 0 w 280"/>
                <a:gd name="T39" fmla="*/ 9 h 128"/>
                <a:gd name="T40" fmla="*/ 2 w 280"/>
                <a:gd name="T41" fmla="*/ 11 h 128"/>
                <a:gd name="T42" fmla="*/ 8 w 280"/>
                <a:gd name="T43" fmla="*/ 16 h 128"/>
                <a:gd name="T44" fmla="*/ 15 w 280"/>
                <a:gd name="T45" fmla="*/ 19 h 128"/>
                <a:gd name="T46" fmla="*/ 22 w 280"/>
                <a:gd name="T47" fmla="*/ 20 h 128"/>
                <a:gd name="T48" fmla="*/ 27 w 280"/>
                <a:gd name="T49" fmla="*/ 19 h 128"/>
                <a:gd name="T50" fmla="*/ 47 w 280"/>
                <a:gd name="T51" fmla="*/ 14 h 128"/>
                <a:gd name="T52" fmla="*/ 85 w 280"/>
                <a:gd name="T53" fmla="*/ 6 h 128"/>
                <a:gd name="T54" fmla="*/ 106 w 280"/>
                <a:gd name="T55" fmla="*/ 1 h 128"/>
                <a:gd name="T56" fmla="*/ 113 w 280"/>
                <a:gd name="T57" fmla="*/ 1 h 128"/>
                <a:gd name="T58" fmla="*/ 120 w 280"/>
                <a:gd name="T59" fmla="*/ 3 h 128"/>
                <a:gd name="T60" fmla="*/ 123 w 280"/>
                <a:gd name="T61" fmla="*/ 3 h 128"/>
                <a:gd name="T62" fmla="*/ 129 w 280"/>
                <a:gd name="T63" fmla="*/ 6 h 128"/>
                <a:gd name="T64" fmla="*/ 130 w 280"/>
                <a:gd name="T65" fmla="*/ 7 h 128"/>
                <a:gd name="T66" fmla="*/ 130 w 280"/>
                <a:gd name="T67" fmla="*/ 13 h 128"/>
                <a:gd name="T68" fmla="*/ 130 w 280"/>
                <a:gd name="T69" fmla="*/ 22 h 128"/>
                <a:gd name="T70" fmla="*/ 130 w 280"/>
                <a:gd name="T71" fmla="*/ 31 h 128"/>
                <a:gd name="T72" fmla="*/ 130 w 280"/>
                <a:gd name="T73" fmla="*/ 39 h 128"/>
                <a:gd name="T74" fmla="*/ 130 w 280"/>
                <a:gd name="T75" fmla="*/ 45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 noChangeArrowheads="1"/>
            </p:cNvSpPr>
            <p:nvPr/>
          </p:nvSpPr>
          <p:spPr bwMode="auto">
            <a:xfrm>
              <a:off x="583" y="591"/>
              <a:ext cx="231" cy="107"/>
            </a:xfrm>
            <a:custGeom>
              <a:avLst/>
              <a:gdLst>
                <a:gd name="T0" fmla="*/ 129 w 280"/>
                <a:gd name="T1" fmla="*/ 45 h 128"/>
                <a:gd name="T2" fmla="*/ 123 w 280"/>
                <a:gd name="T3" fmla="*/ 43 h 128"/>
                <a:gd name="T4" fmla="*/ 118 w 280"/>
                <a:gd name="T5" fmla="*/ 42 h 128"/>
                <a:gd name="T6" fmla="*/ 112 w 280"/>
                <a:gd name="T7" fmla="*/ 41 h 128"/>
                <a:gd name="T8" fmla="*/ 104 w 280"/>
                <a:gd name="T9" fmla="*/ 42 h 128"/>
                <a:gd name="T10" fmla="*/ 82 w 280"/>
                <a:gd name="T11" fmla="*/ 48 h 128"/>
                <a:gd name="T12" fmla="*/ 42 w 280"/>
                <a:gd name="T13" fmla="*/ 57 h 128"/>
                <a:gd name="T14" fmla="*/ 22 w 280"/>
                <a:gd name="T15" fmla="*/ 62 h 128"/>
                <a:gd name="T16" fmla="*/ 15 w 280"/>
                <a:gd name="T17" fmla="*/ 62 h 128"/>
                <a:gd name="T18" fmla="*/ 8 w 280"/>
                <a:gd name="T19" fmla="*/ 62 h 128"/>
                <a:gd name="T20" fmla="*/ 2 w 280"/>
                <a:gd name="T21" fmla="*/ 59 h 128"/>
                <a:gd name="T22" fmla="*/ 1 w 280"/>
                <a:gd name="T23" fmla="*/ 58 h 128"/>
                <a:gd name="T24" fmla="*/ 1 w 280"/>
                <a:gd name="T25" fmla="*/ 53 h 128"/>
                <a:gd name="T26" fmla="*/ 1 w 280"/>
                <a:gd name="T27" fmla="*/ 48 h 128"/>
                <a:gd name="T28" fmla="*/ 1 w 280"/>
                <a:gd name="T29" fmla="*/ 41 h 128"/>
                <a:gd name="T30" fmla="*/ 1 w 280"/>
                <a:gd name="T31" fmla="*/ 34 h 128"/>
                <a:gd name="T32" fmla="*/ 1 w 280"/>
                <a:gd name="T33" fmla="*/ 28 h 128"/>
                <a:gd name="T34" fmla="*/ 0 w 280"/>
                <a:gd name="T35" fmla="*/ 23 h 128"/>
                <a:gd name="T36" fmla="*/ 0 w 280"/>
                <a:gd name="T37" fmla="*/ 16 h 128"/>
                <a:gd name="T38" fmla="*/ 0 w 280"/>
                <a:gd name="T39" fmla="*/ 9 h 128"/>
                <a:gd name="T40" fmla="*/ 2 w 280"/>
                <a:gd name="T41" fmla="*/ 11 h 128"/>
                <a:gd name="T42" fmla="*/ 8 w 280"/>
                <a:gd name="T43" fmla="*/ 16 h 128"/>
                <a:gd name="T44" fmla="*/ 15 w 280"/>
                <a:gd name="T45" fmla="*/ 19 h 128"/>
                <a:gd name="T46" fmla="*/ 22 w 280"/>
                <a:gd name="T47" fmla="*/ 20 h 128"/>
                <a:gd name="T48" fmla="*/ 27 w 280"/>
                <a:gd name="T49" fmla="*/ 19 h 128"/>
                <a:gd name="T50" fmla="*/ 47 w 280"/>
                <a:gd name="T51" fmla="*/ 14 h 128"/>
                <a:gd name="T52" fmla="*/ 85 w 280"/>
                <a:gd name="T53" fmla="*/ 6 h 128"/>
                <a:gd name="T54" fmla="*/ 106 w 280"/>
                <a:gd name="T55" fmla="*/ 1 h 128"/>
                <a:gd name="T56" fmla="*/ 113 w 280"/>
                <a:gd name="T57" fmla="*/ 1 h 128"/>
                <a:gd name="T58" fmla="*/ 120 w 280"/>
                <a:gd name="T59" fmla="*/ 3 h 128"/>
                <a:gd name="T60" fmla="*/ 123 w 280"/>
                <a:gd name="T61" fmla="*/ 3 h 128"/>
                <a:gd name="T62" fmla="*/ 129 w 280"/>
                <a:gd name="T63" fmla="*/ 6 h 128"/>
                <a:gd name="T64" fmla="*/ 130 w 280"/>
                <a:gd name="T65" fmla="*/ 7 h 128"/>
                <a:gd name="T66" fmla="*/ 130 w 280"/>
                <a:gd name="T67" fmla="*/ 13 h 128"/>
                <a:gd name="T68" fmla="*/ 130 w 280"/>
                <a:gd name="T69" fmla="*/ 22 h 128"/>
                <a:gd name="T70" fmla="*/ 130 w 280"/>
                <a:gd name="T71" fmla="*/ 31 h 128"/>
                <a:gd name="T72" fmla="*/ 130 w 280"/>
                <a:gd name="T73" fmla="*/ 39 h 128"/>
                <a:gd name="T74" fmla="*/ 130 w 280"/>
                <a:gd name="T75" fmla="*/ 45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5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17 h 130"/>
                <a:gd name="T64" fmla="*/ 129 w 279"/>
                <a:gd name="T65" fmla="*/ 22 h 130"/>
                <a:gd name="T66" fmla="*/ 129 w 279"/>
                <a:gd name="T67" fmla="*/ 29 h 130"/>
                <a:gd name="T68" fmla="*/ 129 w 279"/>
                <a:gd name="T69" fmla="*/ 37 h 130"/>
                <a:gd name="T70" fmla="*/ 129 w 279"/>
                <a:gd name="T71" fmla="*/ 4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5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17 h 130"/>
                <a:gd name="T64" fmla="*/ 129 w 279"/>
                <a:gd name="T65" fmla="*/ 22 h 130"/>
                <a:gd name="T66" fmla="*/ 129 w 279"/>
                <a:gd name="T67" fmla="*/ 29 h 130"/>
                <a:gd name="T68" fmla="*/ 129 w 279"/>
                <a:gd name="T69" fmla="*/ 37 h 130"/>
                <a:gd name="T70" fmla="*/ 129 w 279"/>
                <a:gd name="T71" fmla="*/ 4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7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5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0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 noChangeArrowheads="1"/>
            </p:cNvSpPr>
            <p:nvPr/>
          </p:nvSpPr>
          <p:spPr bwMode="auto">
            <a:xfrm>
              <a:off x="582" y="522"/>
              <a:ext cx="233" cy="104"/>
            </a:xfrm>
            <a:custGeom>
              <a:avLst/>
              <a:gdLst>
                <a:gd name="T0" fmla="*/ 132 w 281"/>
                <a:gd name="T1" fmla="*/ 44 h 126"/>
                <a:gd name="T2" fmla="*/ 127 w 281"/>
                <a:gd name="T3" fmla="*/ 42 h 126"/>
                <a:gd name="T4" fmla="*/ 123 w 281"/>
                <a:gd name="T5" fmla="*/ 40 h 126"/>
                <a:gd name="T6" fmla="*/ 115 w 281"/>
                <a:gd name="T7" fmla="*/ 40 h 126"/>
                <a:gd name="T8" fmla="*/ 109 w 281"/>
                <a:gd name="T9" fmla="*/ 40 h 126"/>
                <a:gd name="T10" fmla="*/ 87 w 281"/>
                <a:gd name="T11" fmla="*/ 44 h 126"/>
                <a:gd name="T12" fmla="*/ 48 w 281"/>
                <a:gd name="T13" fmla="*/ 53 h 126"/>
                <a:gd name="T14" fmla="*/ 28 w 281"/>
                <a:gd name="T15" fmla="*/ 57 h 126"/>
                <a:gd name="T16" fmla="*/ 23 w 281"/>
                <a:gd name="T17" fmla="*/ 57 h 126"/>
                <a:gd name="T18" fmla="*/ 16 w 281"/>
                <a:gd name="T19" fmla="*/ 57 h 126"/>
                <a:gd name="T20" fmla="*/ 8 w 281"/>
                <a:gd name="T21" fmla="*/ 54 h 126"/>
                <a:gd name="T22" fmla="*/ 2 w 281"/>
                <a:gd name="T23" fmla="*/ 49 h 126"/>
                <a:gd name="T24" fmla="*/ 1 w 281"/>
                <a:gd name="T25" fmla="*/ 47 h 126"/>
                <a:gd name="T26" fmla="*/ 0 w 281"/>
                <a:gd name="T27" fmla="*/ 40 h 126"/>
                <a:gd name="T28" fmla="*/ 0 w 281"/>
                <a:gd name="T29" fmla="*/ 34 h 126"/>
                <a:gd name="T30" fmla="*/ 0 w 281"/>
                <a:gd name="T31" fmla="*/ 28 h 126"/>
                <a:gd name="T32" fmla="*/ 0 w 281"/>
                <a:gd name="T33" fmla="*/ 22 h 126"/>
                <a:gd name="T34" fmla="*/ 0 w 281"/>
                <a:gd name="T35" fmla="*/ 17 h 126"/>
                <a:gd name="T36" fmla="*/ 1 w 281"/>
                <a:gd name="T37" fmla="*/ 10 h 126"/>
                <a:gd name="T38" fmla="*/ 1 w 281"/>
                <a:gd name="T39" fmla="*/ 5 h 126"/>
                <a:gd name="T40" fmla="*/ 2 w 281"/>
                <a:gd name="T41" fmla="*/ 6 h 126"/>
                <a:gd name="T42" fmla="*/ 8 w 281"/>
                <a:gd name="T43" fmla="*/ 13 h 126"/>
                <a:gd name="T44" fmla="*/ 16 w 281"/>
                <a:gd name="T45" fmla="*/ 17 h 126"/>
                <a:gd name="T46" fmla="*/ 23 w 281"/>
                <a:gd name="T47" fmla="*/ 18 h 126"/>
                <a:gd name="T48" fmla="*/ 28 w 281"/>
                <a:gd name="T49" fmla="*/ 17 h 126"/>
                <a:gd name="T50" fmla="*/ 48 w 281"/>
                <a:gd name="T51" fmla="*/ 14 h 126"/>
                <a:gd name="T52" fmla="*/ 87 w 281"/>
                <a:gd name="T53" fmla="*/ 5 h 126"/>
                <a:gd name="T54" fmla="*/ 109 w 281"/>
                <a:gd name="T55" fmla="*/ 1 h 126"/>
                <a:gd name="T56" fmla="*/ 115 w 281"/>
                <a:gd name="T57" fmla="*/ 0 h 126"/>
                <a:gd name="T58" fmla="*/ 123 w 281"/>
                <a:gd name="T59" fmla="*/ 2 h 126"/>
                <a:gd name="T60" fmla="*/ 128 w 281"/>
                <a:gd name="T61" fmla="*/ 3 h 126"/>
                <a:gd name="T62" fmla="*/ 132 w 281"/>
                <a:gd name="T63" fmla="*/ 6 h 126"/>
                <a:gd name="T64" fmla="*/ 133 w 281"/>
                <a:gd name="T65" fmla="*/ 7 h 126"/>
                <a:gd name="T66" fmla="*/ 133 w 281"/>
                <a:gd name="T67" fmla="*/ 12 h 126"/>
                <a:gd name="T68" fmla="*/ 133 w 281"/>
                <a:gd name="T69" fmla="*/ 17 h 126"/>
                <a:gd name="T70" fmla="*/ 133 w 281"/>
                <a:gd name="T71" fmla="*/ 22 h 126"/>
                <a:gd name="T72" fmla="*/ 133 w 281"/>
                <a:gd name="T73" fmla="*/ 28 h 126"/>
                <a:gd name="T74" fmla="*/ 133 w 281"/>
                <a:gd name="T75" fmla="*/ 33 h 126"/>
                <a:gd name="T76" fmla="*/ 133 w 281"/>
                <a:gd name="T77" fmla="*/ 39 h 126"/>
                <a:gd name="T78" fmla="*/ 133 w 281"/>
                <a:gd name="T79" fmla="*/ 44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 noChangeArrowheads="1"/>
            </p:cNvSpPr>
            <p:nvPr/>
          </p:nvSpPr>
          <p:spPr bwMode="auto">
            <a:xfrm>
              <a:off x="583" y="593"/>
              <a:ext cx="231" cy="106"/>
            </a:xfrm>
            <a:custGeom>
              <a:avLst/>
              <a:gdLst>
                <a:gd name="T0" fmla="*/ 129 w 280"/>
                <a:gd name="T1" fmla="*/ 44 h 127"/>
                <a:gd name="T2" fmla="*/ 123 w 280"/>
                <a:gd name="T3" fmla="*/ 43 h 127"/>
                <a:gd name="T4" fmla="*/ 118 w 280"/>
                <a:gd name="T5" fmla="*/ 41 h 127"/>
                <a:gd name="T6" fmla="*/ 112 w 280"/>
                <a:gd name="T7" fmla="*/ 40 h 127"/>
                <a:gd name="T8" fmla="*/ 104 w 280"/>
                <a:gd name="T9" fmla="*/ 41 h 127"/>
                <a:gd name="T10" fmla="*/ 82 w 280"/>
                <a:gd name="T11" fmla="*/ 47 h 127"/>
                <a:gd name="T12" fmla="*/ 42 w 280"/>
                <a:gd name="T13" fmla="*/ 56 h 127"/>
                <a:gd name="T14" fmla="*/ 22 w 280"/>
                <a:gd name="T15" fmla="*/ 61 h 127"/>
                <a:gd name="T16" fmla="*/ 15 w 280"/>
                <a:gd name="T17" fmla="*/ 61 h 127"/>
                <a:gd name="T18" fmla="*/ 8 w 280"/>
                <a:gd name="T19" fmla="*/ 61 h 127"/>
                <a:gd name="T20" fmla="*/ 2 w 280"/>
                <a:gd name="T21" fmla="*/ 58 h 127"/>
                <a:gd name="T22" fmla="*/ 1 w 280"/>
                <a:gd name="T23" fmla="*/ 56 h 127"/>
                <a:gd name="T24" fmla="*/ 1 w 280"/>
                <a:gd name="T25" fmla="*/ 50 h 127"/>
                <a:gd name="T26" fmla="*/ 1 w 280"/>
                <a:gd name="T27" fmla="*/ 41 h 127"/>
                <a:gd name="T28" fmla="*/ 1 w 280"/>
                <a:gd name="T29" fmla="*/ 33 h 127"/>
                <a:gd name="T30" fmla="*/ 1 w 280"/>
                <a:gd name="T31" fmla="*/ 28 h 127"/>
                <a:gd name="T32" fmla="*/ 1 w 280"/>
                <a:gd name="T33" fmla="*/ 23 h 127"/>
                <a:gd name="T34" fmla="*/ 0 w 280"/>
                <a:gd name="T35" fmla="*/ 15 h 127"/>
                <a:gd name="T36" fmla="*/ 0 w 280"/>
                <a:gd name="T37" fmla="*/ 9 h 127"/>
                <a:gd name="T38" fmla="*/ 2 w 280"/>
                <a:gd name="T39" fmla="*/ 10 h 127"/>
                <a:gd name="T40" fmla="*/ 8 w 280"/>
                <a:gd name="T41" fmla="*/ 16 h 127"/>
                <a:gd name="T42" fmla="*/ 15 w 280"/>
                <a:gd name="T43" fmla="*/ 19 h 127"/>
                <a:gd name="T44" fmla="*/ 22 w 280"/>
                <a:gd name="T45" fmla="*/ 19 h 127"/>
                <a:gd name="T46" fmla="*/ 27 w 280"/>
                <a:gd name="T47" fmla="*/ 19 h 127"/>
                <a:gd name="T48" fmla="*/ 47 w 280"/>
                <a:gd name="T49" fmla="*/ 13 h 127"/>
                <a:gd name="T50" fmla="*/ 85 w 280"/>
                <a:gd name="T51" fmla="*/ 5 h 127"/>
                <a:gd name="T52" fmla="*/ 106 w 280"/>
                <a:gd name="T53" fmla="*/ 0 h 127"/>
                <a:gd name="T54" fmla="*/ 113 w 280"/>
                <a:gd name="T55" fmla="*/ 0 h 127"/>
                <a:gd name="T56" fmla="*/ 120 w 280"/>
                <a:gd name="T57" fmla="*/ 2 h 127"/>
                <a:gd name="T58" fmla="*/ 123 w 280"/>
                <a:gd name="T59" fmla="*/ 3 h 127"/>
                <a:gd name="T60" fmla="*/ 129 w 280"/>
                <a:gd name="T61" fmla="*/ 5 h 127"/>
                <a:gd name="T62" fmla="*/ 130 w 280"/>
                <a:gd name="T63" fmla="*/ 6 h 127"/>
                <a:gd name="T64" fmla="*/ 130 w 280"/>
                <a:gd name="T65" fmla="*/ 13 h 127"/>
                <a:gd name="T66" fmla="*/ 130 w 280"/>
                <a:gd name="T67" fmla="*/ 20 h 127"/>
                <a:gd name="T68" fmla="*/ 130 w 280"/>
                <a:gd name="T69" fmla="*/ 30 h 127"/>
                <a:gd name="T70" fmla="*/ 130 w 280"/>
                <a:gd name="T71" fmla="*/ 38 h 127"/>
                <a:gd name="T72" fmla="*/ 130 w 280"/>
                <a:gd name="T73" fmla="*/ 44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 noChangeArrowheads="1"/>
            </p:cNvSpPr>
            <p:nvPr/>
          </p:nvSpPr>
          <p:spPr bwMode="auto">
            <a:xfrm>
              <a:off x="583" y="593"/>
              <a:ext cx="231" cy="106"/>
            </a:xfrm>
            <a:custGeom>
              <a:avLst/>
              <a:gdLst>
                <a:gd name="T0" fmla="*/ 129 w 280"/>
                <a:gd name="T1" fmla="*/ 44 h 127"/>
                <a:gd name="T2" fmla="*/ 123 w 280"/>
                <a:gd name="T3" fmla="*/ 43 h 127"/>
                <a:gd name="T4" fmla="*/ 118 w 280"/>
                <a:gd name="T5" fmla="*/ 41 h 127"/>
                <a:gd name="T6" fmla="*/ 112 w 280"/>
                <a:gd name="T7" fmla="*/ 40 h 127"/>
                <a:gd name="T8" fmla="*/ 104 w 280"/>
                <a:gd name="T9" fmla="*/ 41 h 127"/>
                <a:gd name="T10" fmla="*/ 82 w 280"/>
                <a:gd name="T11" fmla="*/ 47 h 127"/>
                <a:gd name="T12" fmla="*/ 42 w 280"/>
                <a:gd name="T13" fmla="*/ 56 h 127"/>
                <a:gd name="T14" fmla="*/ 22 w 280"/>
                <a:gd name="T15" fmla="*/ 61 h 127"/>
                <a:gd name="T16" fmla="*/ 15 w 280"/>
                <a:gd name="T17" fmla="*/ 61 h 127"/>
                <a:gd name="T18" fmla="*/ 8 w 280"/>
                <a:gd name="T19" fmla="*/ 61 h 127"/>
                <a:gd name="T20" fmla="*/ 2 w 280"/>
                <a:gd name="T21" fmla="*/ 58 h 127"/>
                <a:gd name="T22" fmla="*/ 1 w 280"/>
                <a:gd name="T23" fmla="*/ 56 h 127"/>
                <a:gd name="T24" fmla="*/ 1 w 280"/>
                <a:gd name="T25" fmla="*/ 50 h 127"/>
                <a:gd name="T26" fmla="*/ 1 w 280"/>
                <a:gd name="T27" fmla="*/ 41 h 127"/>
                <a:gd name="T28" fmla="*/ 1 w 280"/>
                <a:gd name="T29" fmla="*/ 33 h 127"/>
                <a:gd name="T30" fmla="*/ 1 w 280"/>
                <a:gd name="T31" fmla="*/ 28 h 127"/>
                <a:gd name="T32" fmla="*/ 1 w 280"/>
                <a:gd name="T33" fmla="*/ 23 h 127"/>
                <a:gd name="T34" fmla="*/ 0 w 280"/>
                <a:gd name="T35" fmla="*/ 15 h 127"/>
                <a:gd name="T36" fmla="*/ 0 w 280"/>
                <a:gd name="T37" fmla="*/ 9 h 127"/>
                <a:gd name="T38" fmla="*/ 2 w 280"/>
                <a:gd name="T39" fmla="*/ 10 h 127"/>
                <a:gd name="T40" fmla="*/ 8 w 280"/>
                <a:gd name="T41" fmla="*/ 16 h 127"/>
                <a:gd name="T42" fmla="*/ 15 w 280"/>
                <a:gd name="T43" fmla="*/ 19 h 127"/>
                <a:gd name="T44" fmla="*/ 22 w 280"/>
                <a:gd name="T45" fmla="*/ 19 h 127"/>
                <a:gd name="T46" fmla="*/ 27 w 280"/>
                <a:gd name="T47" fmla="*/ 19 h 127"/>
                <a:gd name="T48" fmla="*/ 47 w 280"/>
                <a:gd name="T49" fmla="*/ 13 h 127"/>
                <a:gd name="T50" fmla="*/ 85 w 280"/>
                <a:gd name="T51" fmla="*/ 5 h 127"/>
                <a:gd name="T52" fmla="*/ 106 w 280"/>
                <a:gd name="T53" fmla="*/ 0 h 127"/>
                <a:gd name="T54" fmla="*/ 113 w 280"/>
                <a:gd name="T55" fmla="*/ 0 h 127"/>
                <a:gd name="T56" fmla="*/ 120 w 280"/>
                <a:gd name="T57" fmla="*/ 2 h 127"/>
                <a:gd name="T58" fmla="*/ 123 w 280"/>
                <a:gd name="T59" fmla="*/ 3 h 127"/>
                <a:gd name="T60" fmla="*/ 129 w 280"/>
                <a:gd name="T61" fmla="*/ 5 h 127"/>
                <a:gd name="T62" fmla="*/ 130 w 280"/>
                <a:gd name="T63" fmla="*/ 6 h 127"/>
                <a:gd name="T64" fmla="*/ 130 w 280"/>
                <a:gd name="T65" fmla="*/ 13 h 127"/>
                <a:gd name="T66" fmla="*/ 130 w 280"/>
                <a:gd name="T67" fmla="*/ 20 h 127"/>
                <a:gd name="T68" fmla="*/ 130 w 280"/>
                <a:gd name="T69" fmla="*/ 30 h 127"/>
                <a:gd name="T70" fmla="*/ 130 w 280"/>
                <a:gd name="T71" fmla="*/ 38 h 127"/>
                <a:gd name="T72" fmla="*/ 130 w 280"/>
                <a:gd name="T73" fmla="*/ 44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4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20 h 130"/>
                <a:gd name="T64" fmla="*/ 129 w 279"/>
                <a:gd name="T65" fmla="*/ 29 h 130"/>
                <a:gd name="T66" fmla="*/ 129 w 279"/>
                <a:gd name="T67" fmla="*/ 36 h 130"/>
                <a:gd name="T68" fmla="*/ 129 w 279"/>
                <a:gd name="T69" fmla="*/ 42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 noChangeArrowheads="1"/>
            </p:cNvSpPr>
            <p:nvPr/>
          </p:nvSpPr>
          <p:spPr bwMode="auto">
            <a:xfrm>
              <a:off x="585" y="663"/>
              <a:ext cx="230" cy="107"/>
            </a:xfrm>
            <a:custGeom>
              <a:avLst/>
              <a:gdLst>
                <a:gd name="T0" fmla="*/ 128 w 279"/>
                <a:gd name="T1" fmla="*/ 43 h 130"/>
                <a:gd name="T2" fmla="*/ 122 w 279"/>
                <a:gd name="T3" fmla="*/ 40 h 130"/>
                <a:gd name="T4" fmla="*/ 117 w 279"/>
                <a:gd name="T5" fmla="*/ 40 h 130"/>
                <a:gd name="T6" fmla="*/ 110 w 279"/>
                <a:gd name="T7" fmla="*/ 39 h 130"/>
                <a:gd name="T8" fmla="*/ 101 w 279"/>
                <a:gd name="T9" fmla="*/ 40 h 130"/>
                <a:gd name="T10" fmla="*/ 77 w 279"/>
                <a:gd name="T11" fmla="*/ 45 h 130"/>
                <a:gd name="T12" fmla="*/ 37 w 279"/>
                <a:gd name="T13" fmla="*/ 54 h 130"/>
                <a:gd name="T14" fmla="*/ 14 w 279"/>
                <a:gd name="T15" fmla="*/ 59 h 130"/>
                <a:gd name="T16" fmla="*/ 7 w 279"/>
                <a:gd name="T17" fmla="*/ 59 h 130"/>
                <a:gd name="T18" fmla="*/ 2 w 279"/>
                <a:gd name="T19" fmla="*/ 55 h 130"/>
                <a:gd name="T20" fmla="*/ 0 w 279"/>
                <a:gd name="T21" fmla="*/ 53 h 130"/>
                <a:gd name="T22" fmla="*/ 0 w 279"/>
                <a:gd name="T23" fmla="*/ 48 h 130"/>
                <a:gd name="T24" fmla="*/ 0 w 279"/>
                <a:gd name="T25" fmla="*/ 40 h 130"/>
                <a:gd name="T26" fmla="*/ 0 w 279"/>
                <a:gd name="T27" fmla="*/ 35 h 130"/>
                <a:gd name="T28" fmla="*/ 0 w 279"/>
                <a:gd name="T29" fmla="*/ 30 h 130"/>
                <a:gd name="T30" fmla="*/ 0 w 279"/>
                <a:gd name="T31" fmla="*/ 27 h 130"/>
                <a:gd name="T32" fmla="*/ 0 w 279"/>
                <a:gd name="T33" fmla="*/ 21 h 130"/>
                <a:gd name="T34" fmla="*/ 0 w 279"/>
                <a:gd name="T35" fmla="*/ 16 h 130"/>
                <a:gd name="T36" fmla="*/ 2 w 279"/>
                <a:gd name="T37" fmla="*/ 17 h 130"/>
                <a:gd name="T38" fmla="*/ 7 w 279"/>
                <a:gd name="T39" fmla="*/ 20 h 130"/>
                <a:gd name="T40" fmla="*/ 14 w 279"/>
                <a:gd name="T41" fmla="*/ 20 h 130"/>
                <a:gd name="T42" fmla="*/ 21 w 279"/>
                <a:gd name="T43" fmla="*/ 19 h 130"/>
                <a:gd name="T44" fmla="*/ 41 w 279"/>
                <a:gd name="T45" fmla="*/ 14 h 130"/>
                <a:gd name="T46" fmla="*/ 81 w 279"/>
                <a:gd name="T47" fmla="*/ 6 h 130"/>
                <a:gd name="T48" fmla="*/ 104 w 279"/>
                <a:gd name="T49" fmla="*/ 1 h 130"/>
                <a:gd name="T50" fmla="*/ 111 w 279"/>
                <a:gd name="T51" fmla="*/ 0 h 130"/>
                <a:gd name="T52" fmla="*/ 117 w 279"/>
                <a:gd name="T53" fmla="*/ 1 h 130"/>
                <a:gd name="T54" fmla="*/ 123 w 279"/>
                <a:gd name="T55" fmla="*/ 2 h 130"/>
                <a:gd name="T56" fmla="*/ 128 w 279"/>
                <a:gd name="T57" fmla="*/ 3 h 130"/>
                <a:gd name="T58" fmla="*/ 129 w 279"/>
                <a:gd name="T59" fmla="*/ 5 h 130"/>
                <a:gd name="T60" fmla="*/ 129 w 279"/>
                <a:gd name="T61" fmla="*/ 11 h 130"/>
                <a:gd name="T62" fmla="*/ 129 w 279"/>
                <a:gd name="T63" fmla="*/ 20 h 130"/>
                <a:gd name="T64" fmla="*/ 129 w 279"/>
                <a:gd name="T65" fmla="*/ 29 h 130"/>
                <a:gd name="T66" fmla="*/ 129 w 279"/>
                <a:gd name="T67" fmla="*/ 36 h 130"/>
                <a:gd name="T68" fmla="*/ 129 w 279"/>
                <a:gd name="T69" fmla="*/ 42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6 w 633"/>
                <a:gd name="T1" fmla="*/ 45 h 204"/>
                <a:gd name="T2" fmla="*/ 291 w 633"/>
                <a:gd name="T3" fmla="*/ 41 h 204"/>
                <a:gd name="T4" fmla="*/ 282 w 633"/>
                <a:gd name="T5" fmla="*/ 41 h 204"/>
                <a:gd name="T6" fmla="*/ 257 w 633"/>
                <a:gd name="T7" fmla="*/ 46 h 204"/>
                <a:gd name="T8" fmla="*/ 193 w 633"/>
                <a:gd name="T9" fmla="*/ 59 h 204"/>
                <a:gd name="T10" fmla="*/ 120 w 633"/>
                <a:gd name="T11" fmla="*/ 75 h 204"/>
                <a:gd name="T12" fmla="*/ 54 w 633"/>
                <a:gd name="T13" fmla="*/ 89 h 204"/>
                <a:gd name="T14" fmla="*/ 24 w 633"/>
                <a:gd name="T15" fmla="*/ 95 h 204"/>
                <a:gd name="T16" fmla="*/ 18 w 633"/>
                <a:gd name="T17" fmla="*/ 96 h 204"/>
                <a:gd name="T18" fmla="*/ 12 w 633"/>
                <a:gd name="T19" fmla="*/ 95 h 204"/>
                <a:gd name="T20" fmla="*/ 5 w 633"/>
                <a:gd name="T21" fmla="*/ 94 h 204"/>
                <a:gd name="T22" fmla="*/ 1 w 633"/>
                <a:gd name="T23" fmla="*/ 92 h 204"/>
                <a:gd name="T24" fmla="*/ 0 w 633"/>
                <a:gd name="T25" fmla="*/ 89 h 204"/>
                <a:gd name="T26" fmla="*/ 0 w 633"/>
                <a:gd name="T27" fmla="*/ 78 h 204"/>
                <a:gd name="T28" fmla="*/ 0 w 633"/>
                <a:gd name="T29" fmla="*/ 70 h 204"/>
                <a:gd name="T30" fmla="*/ 0 w 633"/>
                <a:gd name="T31" fmla="*/ 65 h 204"/>
                <a:gd name="T32" fmla="*/ 0 w 633"/>
                <a:gd name="T33" fmla="*/ 57 h 204"/>
                <a:gd name="T34" fmla="*/ 0 w 633"/>
                <a:gd name="T35" fmla="*/ 51 h 204"/>
                <a:gd name="T36" fmla="*/ 1 w 633"/>
                <a:gd name="T37" fmla="*/ 50 h 204"/>
                <a:gd name="T38" fmla="*/ 5 w 633"/>
                <a:gd name="T39" fmla="*/ 51 h 204"/>
                <a:gd name="T40" fmla="*/ 10 w 633"/>
                <a:gd name="T41" fmla="*/ 53 h 204"/>
                <a:gd name="T42" fmla="*/ 17 w 633"/>
                <a:gd name="T43" fmla="*/ 54 h 204"/>
                <a:gd name="T44" fmla="*/ 25 w 633"/>
                <a:gd name="T45" fmla="*/ 54 h 204"/>
                <a:gd name="T46" fmla="*/ 34 w 633"/>
                <a:gd name="T47" fmla="*/ 51 h 204"/>
                <a:gd name="T48" fmla="*/ 70 w 633"/>
                <a:gd name="T49" fmla="*/ 44 h 204"/>
                <a:gd name="T50" fmla="*/ 146 w 633"/>
                <a:gd name="T51" fmla="*/ 28 h 204"/>
                <a:gd name="T52" fmla="*/ 219 w 633"/>
                <a:gd name="T53" fmla="*/ 12 h 204"/>
                <a:gd name="T54" fmla="*/ 268 w 633"/>
                <a:gd name="T55" fmla="*/ 2 h 204"/>
                <a:gd name="T56" fmla="*/ 276 w 633"/>
                <a:gd name="T57" fmla="*/ 1 h 204"/>
                <a:gd name="T58" fmla="*/ 282 w 633"/>
                <a:gd name="T59" fmla="*/ 0 h 204"/>
                <a:gd name="T60" fmla="*/ 291 w 633"/>
                <a:gd name="T61" fmla="*/ 2 h 204"/>
                <a:gd name="T62" fmla="*/ 296 w 633"/>
                <a:gd name="T63" fmla="*/ 8 h 204"/>
                <a:gd name="T64" fmla="*/ 297 w 633"/>
                <a:gd name="T65" fmla="*/ 10 h 204"/>
                <a:gd name="T66" fmla="*/ 297 w 633"/>
                <a:gd name="T67" fmla="*/ 15 h 204"/>
                <a:gd name="T68" fmla="*/ 297 w 633"/>
                <a:gd name="T69" fmla="*/ 20 h 204"/>
                <a:gd name="T70" fmla="*/ 297 w 633"/>
                <a:gd name="T71" fmla="*/ 23 h 204"/>
                <a:gd name="T72" fmla="*/ 296 w 633"/>
                <a:gd name="T73" fmla="*/ 28 h 204"/>
                <a:gd name="T74" fmla="*/ 296 w 633"/>
                <a:gd name="T75" fmla="*/ 32 h 204"/>
                <a:gd name="T76" fmla="*/ 296 w 633"/>
                <a:gd name="T77" fmla="*/ 39 h 204"/>
                <a:gd name="T78" fmla="*/ 296 w 633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6 w 633"/>
                <a:gd name="T1" fmla="*/ 45 h 204"/>
                <a:gd name="T2" fmla="*/ 291 w 633"/>
                <a:gd name="T3" fmla="*/ 41 h 204"/>
                <a:gd name="T4" fmla="*/ 282 w 633"/>
                <a:gd name="T5" fmla="*/ 41 h 204"/>
                <a:gd name="T6" fmla="*/ 257 w 633"/>
                <a:gd name="T7" fmla="*/ 46 h 204"/>
                <a:gd name="T8" fmla="*/ 193 w 633"/>
                <a:gd name="T9" fmla="*/ 59 h 204"/>
                <a:gd name="T10" fmla="*/ 120 w 633"/>
                <a:gd name="T11" fmla="*/ 75 h 204"/>
                <a:gd name="T12" fmla="*/ 54 w 633"/>
                <a:gd name="T13" fmla="*/ 89 h 204"/>
                <a:gd name="T14" fmla="*/ 24 w 633"/>
                <a:gd name="T15" fmla="*/ 95 h 204"/>
                <a:gd name="T16" fmla="*/ 18 w 633"/>
                <a:gd name="T17" fmla="*/ 96 h 204"/>
                <a:gd name="T18" fmla="*/ 12 w 633"/>
                <a:gd name="T19" fmla="*/ 95 h 204"/>
                <a:gd name="T20" fmla="*/ 5 w 633"/>
                <a:gd name="T21" fmla="*/ 94 h 204"/>
                <a:gd name="T22" fmla="*/ 1 w 633"/>
                <a:gd name="T23" fmla="*/ 92 h 204"/>
                <a:gd name="T24" fmla="*/ 0 w 633"/>
                <a:gd name="T25" fmla="*/ 89 h 204"/>
                <a:gd name="T26" fmla="*/ 0 w 633"/>
                <a:gd name="T27" fmla="*/ 78 h 204"/>
                <a:gd name="T28" fmla="*/ 0 w 633"/>
                <a:gd name="T29" fmla="*/ 70 h 204"/>
                <a:gd name="T30" fmla="*/ 0 w 633"/>
                <a:gd name="T31" fmla="*/ 65 h 204"/>
                <a:gd name="T32" fmla="*/ 0 w 633"/>
                <a:gd name="T33" fmla="*/ 57 h 204"/>
                <a:gd name="T34" fmla="*/ 0 w 633"/>
                <a:gd name="T35" fmla="*/ 51 h 204"/>
                <a:gd name="T36" fmla="*/ 1 w 633"/>
                <a:gd name="T37" fmla="*/ 50 h 204"/>
                <a:gd name="T38" fmla="*/ 5 w 633"/>
                <a:gd name="T39" fmla="*/ 51 h 204"/>
                <a:gd name="T40" fmla="*/ 10 w 633"/>
                <a:gd name="T41" fmla="*/ 53 h 204"/>
                <a:gd name="T42" fmla="*/ 17 w 633"/>
                <a:gd name="T43" fmla="*/ 54 h 204"/>
                <a:gd name="T44" fmla="*/ 25 w 633"/>
                <a:gd name="T45" fmla="*/ 54 h 204"/>
                <a:gd name="T46" fmla="*/ 34 w 633"/>
                <a:gd name="T47" fmla="*/ 51 h 204"/>
                <a:gd name="T48" fmla="*/ 70 w 633"/>
                <a:gd name="T49" fmla="*/ 44 h 204"/>
                <a:gd name="T50" fmla="*/ 146 w 633"/>
                <a:gd name="T51" fmla="*/ 28 h 204"/>
                <a:gd name="T52" fmla="*/ 219 w 633"/>
                <a:gd name="T53" fmla="*/ 12 h 204"/>
                <a:gd name="T54" fmla="*/ 268 w 633"/>
                <a:gd name="T55" fmla="*/ 2 h 204"/>
                <a:gd name="T56" fmla="*/ 276 w 633"/>
                <a:gd name="T57" fmla="*/ 1 h 204"/>
                <a:gd name="T58" fmla="*/ 282 w 633"/>
                <a:gd name="T59" fmla="*/ 0 h 204"/>
                <a:gd name="T60" fmla="*/ 291 w 633"/>
                <a:gd name="T61" fmla="*/ 2 h 204"/>
                <a:gd name="T62" fmla="*/ 296 w 633"/>
                <a:gd name="T63" fmla="*/ 8 h 204"/>
                <a:gd name="T64" fmla="*/ 297 w 633"/>
                <a:gd name="T65" fmla="*/ 10 h 204"/>
                <a:gd name="T66" fmla="*/ 297 w 633"/>
                <a:gd name="T67" fmla="*/ 15 h 204"/>
                <a:gd name="T68" fmla="*/ 297 w 633"/>
                <a:gd name="T69" fmla="*/ 20 h 204"/>
                <a:gd name="T70" fmla="*/ 297 w 633"/>
                <a:gd name="T71" fmla="*/ 23 h 204"/>
                <a:gd name="T72" fmla="*/ 296 w 633"/>
                <a:gd name="T73" fmla="*/ 28 h 204"/>
                <a:gd name="T74" fmla="*/ 296 w 633"/>
                <a:gd name="T75" fmla="*/ 32 h 204"/>
                <a:gd name="T76" fmla="*/ 296 w 633"/>
                <a:gd name="T77" fmla="*/ 39 h 204"/>
                <a:gd name="T78" fmla="*/ 296 w 633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 noChangeArrowheads="1"/>
            </p:cNvSpPr>
            <p:nvPr/>
          </p:nvSpPr>
          <p:spPr bwMode="auto">
            <a:xfrm>
              <a:off x="149" y="521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8 h 207"/>
                <a:gd name="T16" fmla="*/ 25 w 632"/>
                <a:gd name="T17" fmla="*/ 93 h 207"/>
                <a:gd name="T18" fmla="*/ 17 w 632"/>
                <a:gd name="T19" fmla="*/ 94 h 207"/>
                <a:gd name="T20" fmla="*/ 12 w 632"/>
                <a:gd name="T21" fmla="*/ 94 h 207"/>
                <a:gd name="T22" fmla="*/ 6 w 632"/>
                <a:gd name="T23" fmla="*/ 93 h 207"/>
                <a:gd name="T24" fmla="*/ 1 w 632"/>
                <a:gd name="T25" fmla="*/ 90 h 207"/>
                <a:gd name="T26" fmla="*/ 0 w 632"/>
                <a:gd name="T27" fmla="*/ 90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67 h 207"/>
                <a:gd name="T34" fmla="*/ 0 w 632"/>
                <a:gd name="T35" fmla="*/ 62 h 207"/>
                <a:gd name="T36" fmla="*/ 0 w 632"/>
                <a:gd name="T37" fmla="*/ 56 h 207"/>
                <a:gd name="T38" fmla="*/ 0 w 632"/>
                <a:gd name="T39" fmla="*/ 51 h 207"/>
                <a:gd name="T40" fmla="*/ 1 w 632"/>
                <a:gd name="T41" fmla="*/ 50 h 207"/>
                <a:gd name="T42" fmla="*/ 5 w 632"/>
                <a:gd name="T43" fmla="*/ 52 h 207"/>
                <a:gd name="T44" fmla="*/ 12 w 632"/>
                <a:gd name="T45" fmla="*/ 54 h 207"/>
                <a:gd name="T46" fmla="*/ 17 w 632"/>
                <a:gd name="T47" fmla="*/ 54 h 207"/>
                <a:gd name="T48" fmla="*/ 24 w 632"/>
                <a:gd name="T49" fmla="*/ 54 h 207"/>
                <a:gd name="T50" fmla="*/ 53 w 632"/>
                <a:gd name="T51" fmla="*/ 47 h 207"/>
                <a:gd name="T52" fmla="*/ 119 w 632"/>
                <a:gd name="T53" fmla="*/ 34 h 207"/>
                <a:gd name="T54" fmla="*/ 192 w 632"/>
                <a:gd name="T55" fmla="*/ 19 h 207"/>
                <a:gd name="T56" fmla="*/ 254 w 632"/>
                <a:gd name="T57" fmla="*/ 6 h 207"/>
                <a:gd name="T58" fmla="*/ 280 w 632"/>
                <a:gd name="T59" fmla="*/ 1 h 207"/>
                <a:gd name="T60" fmla="*/ 287 w 632"/>
                <a:gd name="T61" fmla="*/ 2 h 207"/>
                <a:gd name="T62" fmla="*/ 293 w 632"/>
                <a:gd name="T63" fmla="*/ 4 h 207"/>
                <a:gd name="T64" fmla="*/ 294 w 632"/>
                <a:gd name="T65" fmla="*/ 7 h 207"/>
                <a:gd name="T66" fmla="*/ 294 w 632"/>
                <a:gd name="T67" fmla="*/ 15 h 207"/>
                <a:gd name="T68" fmla="*/ 294 w 632"/>
                <a:gd name="T69" fmla="*/ 20 h 207"/>
                <a:gd name="T70" fmla="*/ 294 w 632"/>
                <a:gd name="T71" fmla="*/ 25 h 207"/>
                <a:gd name="T72" fmla="*/ 294 w 632"/>
                <a:gd name="T73" fmla="*/ 32 h 207"/>
                <a:gd name="T74" fmla="*/ 294 w 632"/>
                <a:gd name="T75" fmla="*/ 39 h 207"/>
                <a:gd name="T76" fmla="*/ 294 w 632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 noChangeArrowheads="1"/>
            </p:cNvSpPr>
            <p:nvPr/>
          </p:nvSpPr>
          <p:spPr bwMode="auto">
            <a:xfrm>
              <a:off x="149" y="521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8 h 207"/>
                <a:gd name="T16" fmla="*/ 25 w 632"/>
                <a:gd name="T17" fmla="*/ 93 h 207"/>
                <a:gd name="T18" fmla="*/ 17 w 632"/>
                <a:gd name="T19" fmla="*/ 94 h 207"/>
                <a:gd name="T20" fmla="*/ 12 w 632"/>
                <a:gd name="T21" fmla="*/ 94 h 207"/>
                <a:gd name="T22" fmla="*/ 6 w 632"/>
                <a:gd name="T23" fmla="*/ 93 h 207"/>
                <a:gd name="T24" fmla="*/ 1 w 632"/>
                <a:gd name="T25" fmla="*/ 90 h 207"/>
                <a:gd name="T26" fmla="*/ 0 w 632"/>
                <a:gd name="T27" fmla="*/ 90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67 h 207"/>
                <a:gd name="T34" fmla="*/ 0 w 632"/>
                <a:gd name="T35" fmla="*/ 62 h 207"/>
                <a:gd name="T36" fmla="*/ 0 w 632"/>
                <a:gd name="T37" fmla="*/ 56 h 207"/>
                <a:gd name="T38" fmla="*/ 0 w 632"/>
                <a:gd name="T39" fmla="*/ 51 h 207"/>
                <a:gd name="T40" fmla="*/ 1 w 632"/>
                <a:gd name="T41" fmla="*/ 50 h 207"/>
                <a:gd name="T42" fmla="*/ 5 w 632"/>
                <a:gd name="T43" fmla="*/ 52 h 207"/>
                <a:gd name="T44" fmla="*/ 12 w 632"/>
                <a:gd name="T45" fmla="*/ 54 h 207"/>
                <a:gd name="T46" fmla="*/ 17 w 632"/>
                <a:gd name="T47" fmla="*/ 54 h 207"/>
                <a:gd name="T48" fmla="*/ 24 w 632"/>
                <a:gd name="T49" fmla="*/ 54 h 207"/>
                <a:gd name="T50" fmla="*/ 53 w 632"/>
                <a:gd name="T51" fmla="*/ 47 h 207"/>
                <a:gd name="T52" fmla="*/ 119 w 632"/>
                <a:gd name="T53" fmla="*/ 34 h 207"/>
                <a:gd name="T54" fmla="*/ 192 w 632"/>
                <a:gd name="T55" fmla="*/ 19 h 207"/>
                <a:gd name="T56" fmla="*/ 254 w 632"/>
                <a:gd name="T57" fmla="*/ 6 h 207"/>
                <a:gd name="T58" fmla="*/ 280 w 632"/>
                <a:gd name="T59" fmla="*/ 1 h 207"/>
                <a:gd name="T60" fmla="*/ 287 w 632"/>
                <a:gd name="T61" fmla="*/ 2 h 207"/>
                <a:gd name="T62" fmla="*/ 293 w 632"/>
                <a:gd name="T63" fmla="*/ 4 h 207"/>
                <a:gd name="T64" fmla="*/ 294 w 632"/>
                <a:gd name="T65" fmla="*/ 7 h 207"/>
                <a:gd name="T66" fmla="*/ 294 w 632"/>
                <a:gd name="T67" fmla="*/ 15 h 207"/>
                <a:gd name="T68" fmla="*/ 294 w 632"/>
                <a:gd name="T69" fmla="*/ 20 h 207"/>
                <a:gd name="T70" fmla="*/ 294 w 632"/>
                <a:gd name="T71" fmla="*/ 25 h 207"/>
                <a:gd name="T72" fmla="*/ 294 w 632"/>
                <a:gd name="T73" fmla="*/ 32 h 207"/>
                <a:gd name="T74" fmla="*/ 294 w 632"/>
                <a:gd name="T75" fmla="*/ 39 h 207"/>
                <a:gd name="T76" fmla="*/ 294 w 632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 noChangeArrowheads="1"/>
            </p:cNvSpPr>
            <p:nvPr/>
          </p:nvSpPr>
          <p:spPr bwMode="auto">
            <a:xfrm>
              <a:off x="149" y="595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7 h 207"/>
                <a:gd name="T16" fmla="*/ 25 w 632"/>
                <a:gd name="T17" fmla="*/ 93 h 207"/>
                <a:gd name="T18" fmla="*/ 17 w 632"/>
                <a:gd name="T19" fmla="*/ 93 h 207"/>
                <a:gd name="T20" fmla="*/ 12 w 632"/>
                <a:gd name="T21" fmla="*/ 93 h 207"/>
                <a:gd name="T22" fmla="*/ 6 w 632"/>
                <a:gd name="T23" fmla="*/ 92 h 207"/>
                <a:gd name="T24" fmla="*/ 1 w 632"/>
                <a:gd name="T25" fmla="*/ 90 h 207"/>
                <a:gd name="T26" fmla="*/ 0 w 632"/>
                <a:gd name="T27" fmla="*/ 89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71 h 207"/>
                <a:gd name="T34" fmla="*/ 0 w 632"/>
                <a:gd name="T35" fmla="*/ 67 h 207"/>
                <a:gd name="T36" fmla="*/ 0 w 632"/>
                <a:gd name="T37" fmla="*/ 62 h 207"/>
                <a:gd name="T38" fmla="*/ 0 w 632"/>
                <a:gd name="T39" fmla="*/ 57 h 207"/>
                <a:gd name="T40" fmla="*/ 0 w 632"/>
                <a:gd name="T41" fmla="*/ 51 h 207"/>
                <a:gd name="T42" fmla="*/ 1 w 632"/>
                <a:gd name="T43" fmla="*/ 50 h 207"/>
                <a:gd name="T44" fmla="*/ 6 w 632"/>
                <a:gd name="T45" fmla="*/ 52 h 207"/>
                <a:gd name="T46" fmla="*/ 12 w 632"/>
                <a:gd name="T47" fmla="*/ 54 h 207"/>
                <a:gd name="T48" fmla="*/ 17 w 632"/>
                <a:gd name="T49" fmla="*/ 54 h 207"/>
                <a:gd name="T50" fmla="*/ 25 w 632"/>
                <a:gd name="T51" fmla="*/ 52 h 207"/>
                <a:gd name="T52" fmla="*/ 53 w 632"/>
                <a:gd name="T53" fmla="*/ 47 h 207"/>
                <a:gd name="T54" fmla="*/ 116 w 632"/>
                <a:gd name="T55" fmla="*/ 34 h 207"/>
                <a:gd name="T56" fmla="*/ 185 w 632"/>
                <a:gd name="T57" fmla="*/ 20 h 207"/>
                <a:gd name="T58" fmla="*/ 246 w 632"/>
                <a:gd name="T59" fmla="*/ 7 h 207"/>
                <a:gd name="T60" fmla="*/ 273 w 632"/>
                <a:gd name="T61" fmla="*/ 2 h 207"/>
                <a:gd name="T62" fmla="*/ 280 w 632"/>
                <a:gd name="T63" fmla="*/ 0 h 207"/>
                <a:gd name="T64" fmla="*/ 287 w 632"/>
                <a:gd name="T65" fmla="*/ 2 h 207"/>
                <a:gd name="T66" fmla="*/ 293 w 632"/>
                <a:gd name="T67" fmla="*/ 5 h 207"/>
                <a:gd name="T68" fmla="*/ 294 w 632"/>
                <a:gd name="T69" fmla="*/ 6 h 207"/>
                <a:gd name="T70" fmla="*/ 294 w 632"/>
                <a:gd name="T71" fmla="*/ 11 h 207"/>
                <a:gd name="T72" fmla="*/ 294 w 632"/>
                <a:gd name="T73" fmla="*/ 18 h 207"/>
                <a:gd name="T74" fmla="*/ 294 w 632"/>
                <a:gd name="T75" fmla="*/ 23 h 207"/>
                <a:gd name="T76" fmla="*/ 294 w 632"/>
                <a:gd name="T77" fmla="*/ 28 h 207"/>
                <a:gd name="T78" fmla="*/ 294 w 632"/>
                <a:gd name="T79" fmla="*/ 33 h 207"/>
                <a:gd name="T80" fmla="*/ 294 w 632"/>
                <a:gd name="T81" fmla="*/ 39 h 207"/>
                <a:gd name="T82" fmla="*/ 294 w 632"/>
                <a:gd name="T83" fmla="*/ 45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 noChangeArrowheads="1"/>
            </p:cNvSpPr>
            <p:nvPr/>
          </p:nvSpPr>
          <p:spPr bwMode="auto">
            <a:xfrm>
              <a:off x="149" y="595"/>
              <a:ext cx="522" cy="170"/>
            </a:xfrm>
            <a:custGeom>
              <a:avLst/>
              <a:gdLst>
                <a:gd name="T0" fmla="*/ 293 w 632"/>
                <a:gd name="T1" fmla="*/ 45 h 207"/>
                <a:gd name="T2" fmla="*/ 287 w 632"/>
                <a:gd name="T3" fmla="*/ 42 h 207"/>
                <a:gd name="T4" fmla="*/ 280 w 632"/>
                <a:gd name="T5" fmla="*/ 40 h 207"/>
                <a:gd name="T6" fmla="*/ 273 w 632"/>
                <a:gd name="T7" fmla="*/ 42 h 207"/>
                <a:gd name="T8" fmla="*/ 246 w 632"/>
                <a:gd name="T9" fmla="*/ 47 h 207"/>
                <a:gd name="T10" fmla="*/ 185 w 632"/>
                <a:gd name="T11" fmla="*/ 60 h 207"/>
                <a:gd name="T12" fmla="*/ 116 w 632"/>
                <a:gd name="T13" fmla="*/ 74 h 207"/>
                <a:gd name="T14" fmla="*/ 53 w 632"/>
                <a:gd name="T15" fmla="*/ 87 h 207"/>
                <a:gd name="T16" fmla="*/ 25 w 632"/>
                <a:gd name="T17" fmla="*/ 93 h 207"/>
                <a:gd name="T18" fmla="*/ 17 w 632"/>
                <a:gd name="T19" fmla="*/ 93 h 207"/>
                <a:gd name="T20" fmla="*/ 12 w 632"/>
                <a:gd name="T21" fmla="*/ 93 h 207"/>
                <a:gd name="T22" fmla="*/ 6 w 632"/>
                <a:gd name="T23" fmla="*/ 92 h 207"/>
                <a:gd name="T24" fmla="*/ 1 w 632"/>
                <a:gd name="T25" fmla="*/ 90 h 207"/>
                <a:gd name="T26" fmla="*/ 0 w 632"/>
                <a:gd name="T27" fmla="*/ 89 h 207"/>
                <a:gd name="T28" fmla="*/ 0 w 632"/>
                <a:gd name="T29" fmla="*/ 83 h 207"/>
                <a:gd name="T30" fmla="*/ 0 w 632"/>
                <a:gd name="T31" fmla="*/ 76 h 207"/>
                <a:gd name="T32" fmla="*/ 0 w 632"/>
                <a:gd name="T33" fmla="*/ 71 h 207"/>
                <a:gd name="T34" fmla="*/ 0 w 632"/>
                <a:gd name="T35" fmla="*/ 67 h 207"/>
                <a:gd name="T36" fmla="*/ 0 w 632"/>
                <a:gd name="T37" fmla="*/ 62 h 207"/>
                <a:gd name="T38" fmla="*/ 0 w 632"/>
                <a:gd name="T39" fmla="*/ 57 h 207"/>
                <a:gd name="T40" fmla="*/ 0 w 632"/>
                <a:gd name="T41" fmla="*/ 51 h 207"/>
                <a:gd name="T42" fmla="*/ 1 w 632"/>
                <a:gd name="T43" fmla="*/ 50 h 207"/>
                <a:gd name="T44" fmla="*/ 6 w 632"/>
                <a:gd name="T45" fmla="*/ 52 h 207"/>
                <a:gd name="T46" fmla="*/ 12 w 632"/>
                <a:gd name="T47" fmla="*/ 54 h 207"/>
                <a:gd name="T48" fmla="*/ 17 w 632"/>
                <a:gd name="T49" fmla="*/ 54 h 207"/>
                <a:gd name="T50" fmla="*/ 25 w 632"/>
                <a:gd name="T51" fmla="*/ 52 h 207"/>
                <a:gd name="T52" fmla="*/ 53 w 632"/>
                <a:gd name="T53" fmla="*/ 47 h 207"/>
                <a:gd name="T54" fmla="*/ 116 w 632"/>
                <a:gd name="T55" fmla="*/ 34 h 207"/>
                <a:gd name="T56" fmla="*/ 185 w 632"/>
                <a:gd name="T57" fmla="*/ 20 h 207"/>
                <a:gd name="T58" fmla="*/ 246 w 632"/>
                <a:gd name="T59" fmla="*/ 7 h 207"/>
                <a:gd name="T60" fmla="*/ 273 w 632"/>
                <a:gd name="T61" fmla="*/ 2 h 207"/>
                <a:gd name="T62" fmla="*/ 280 w 632"/>
                <a:gd name="T63" fmla="*/ 0 h 207"/>
                <a:gd name="T64" fmla="*/ 287 w 632"/>
                <a:gd name="T65" fmla="*/ 2 h 207"/>
                <a:gd name="T66" fmla="*/ 293 w 632"/>
                <a:gd name="T67" fmla="*/ 5 h 207"/>
                <a:gd name="T68" fmla="*/ 294 w 632"/>
                <a:gd name="T69" fmla="*/ 6 h 207"/>
                <a:gd name="T70" fmla="*/ 294 w 632"/>
                <a:gd name="T71" fmla="*/ 11 h 207"/>
                <a:gd name="T72" fmla="*/ 294 w 632"/>
                <a:gd name="T73" fmla="*/ 18 h 207"/>
                <a:gd name="T74" fmla="*/ 294 w 632"/>
                <a:gd name="T75" fmla="*/ 23 h 207"/>
                <a:gd name="T76" fmla="*/ 294 w 632"/>
                <a:gd name="T77" fmla="*/ 28 h 207"/>
                <a:gd name="T78" fmla="*/ 294 w 632"/>
                <a:gd name="T79" fmla="*/ 33 h 207"/>
                <a:gd name="T80" fmla="*/ 294 w 632"/>
                <a:gd name="T81" fmla="*/ 39 h 207"/>
                <a:gd name="T82" fmla="*/ 294 w 632"/>
                <a:gd name="T83" fmla="*/ 45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 noChangeArrowheads="1"/>
            </p:cNvSpPr>
            <p:nvPr/>
          </p:nvSpPr>
          <p:spPr bwMode="auto">
            <a:xfrm>
              <a:off x="447" y="635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5 h 8"/>
                <a:gd name="T4" fmla="*/ 0 w 2"/>
                <a:gd name="T5" fmla="*/ 8 h 8"/>
                <a:gd name="T6" fmla="*/ 0 w 2"/>
                <a:gd name="T7" fmla="*/ 8 h 8"/>
                <a:gd name="T8" fmla="*/ 0 w 2"/>
                <a:gd name="T9" fmla="*/ 8 h 8"/>
                <a:gd name="T10" fmla="*/ 0 w 2"/>
                <a:gd name="T11" fmla="*/ 3 h 8"/>
                <a:gd name="T12" fmla="*/ 0 w 2"/>
                <a:gd name="T13" fmla="*/ 1 h 8"/>
                <a:gd name="T14" fmla="*/ 0 w 2"/>
                <a:gd name="T15" fmla="*/ 0 h 8"/>
                <a:gd name="T16" fmla="*/ 0 w 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 noChangeArrowheads="1"/>
            </p:cNvSpPr>
            <p:nvPr/>
          </p:nvSpPr>
          <p:spPr bwMode="auto">
            <a:xfrm>
              <a:off x="447" y="635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5 h 8"/>
                <a:gd name="T4" fmla="*/ 0 w 2"/>
                <a:gd name="T5" fmla="*/ 8 h 8"/>
                <a:gd name="T6" fmla="*/ 0 w 2"/>
                <a:gd name="T7" fmla="*/ 8 h 8"/>
                <a:gd name="T8" fmla="*/ 0 w 2"/>
                <a:gd name="T9" fmla="*/ 8 h 8"/>
                <a:gd name="T10" fmla="*/ 0 w 2"/>
                <a:gd name="T11" fmla="*/ 3 h 8"/>
                <a:gd name="T12" fmla="*/ 0 w 2"/>
                <a:gd name="T13" fmla="*/ 1 h 8"/>
                <a:gd name="T14" fmla="*/ 0 w 2"/>
                <a:gd name="T15" fmla="*/ 0 h 8"/>
                <a:gd name="T16" fmla="*/ 0 w 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 noChangeArrowheads="1"/>
            </p:cNvSpPr>
            <p:nvPr/>
          </p:nvSpPr>
          <p:spPr bwMode="auto">
            <a:xfrm>
              <a:off x="447" y="648"/>
              <a:ext cx="2" cy="10"/>
            </a:xfrm>
            <a:custGeom>
              <a:avLst/>
              <a:gdLst>
                <a:gd name="T0" fmla="*/ 0 w 2"/>
                <a:gd name="T1" fmla="*/ 0 h 11"/>
                <a:gd name="T2" fmla="*/ 0 w 2"/>
                <a:gd name="T3" fmla="*/ 5 h 11"/>
                <a:gd name="T4" fmla="*/ 0 w 2"/>
                <a:gd name="T5" fmla="*/ 7 h 11"/>
                <a:gd name="T6" fmla="*/ 0 w 2"/>
                <a:gd name="T7" fmla="*/ 7 h 11"/>
                <a:gd name="T8" fmla="*/ 0 w 2"/>
                <a:gd name="T9" fmla="*/ 7 h 11"/>
                <a:gd name="T10" fmla="*/ 0 w 2"/>
                <a:gd name="T11" fmla="*/ 5 h 11"/>
                <a:gd name="T12" fmla="*/ 0 w 2"/>
                <a:gd name="T13" fmla="*/ 0 h 11"/>
                <a:gd name="T14" fmla="*/ 0 w 2"/>
                <a:gd name="T15" fmla="*/ 0 h 11"/>
                <a:gd name="T16" fmla="*/ 0 w 2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1"/>
                <a:gd name="T29" fmla="*/ 2 w 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 noChangeArrowheads="1"/>
            </p:cNvSpPr>
            <p:nvPr/>
          </p:nvSpPr>
          <p:spPr bwMode="auto">
            <a:xfrm>
              <a:off x="447" y="648"/>
              <a:ext cx="2" cy="10"/>
            </a:xfrm>
            <a:custGeom>
              <a:avLst/>
              <a:gdLst>
                <a:gd name="T0" fmla="*/ 0 w 2"/>
                <a:gd name="T1" fmla="*/ 0 h 11"/>
                <a:gd name="T2" fmla="*/ 0 w 2"/>
                <a:gd name="T3" fmla="*/ 5 h 11"/>
                <a:gd name="T4" fmla="*/ 0 w 2"/>
                <a:gd name="T5" fmla="*/ 7 h 11"/>
                <a:gd name="T6" fmla="*/ 0 w 2"/>
                <a:gd name="T7" fmla="*/ 7 h 11"/>
                <a:gd name="T8" fmla="*/ 0 w 2"/>
                <a:gd name="T9" fmla="*/ 7 h 11"/>
                <a:gd name="T10" fmla="*/ 0 w 2"/>
                <a:gd name="T11" fmla="*/ 5 h 11"/>
                <a:gd name="T12" fmla="*/ 0 w 2"/>
                <a:gd name="T13" fmla="*/ 0 h 11"/>
                <a:gd name="T14" fmla="*/ 0 w 2"/>
                <a:gd name="T15" fmla="*/ 0 h 11"/>
                <a:gd name="T16" fmla="*/ 0 w 2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1"/>
                <a:gd name="T29" fmla="*/ 2 w 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 noChangeArrowheads="1"/>
            </p:cNvSpPr>
            <p:nvPr/>
          </p:nvSpPr>
          <p:spPr bwMode="auto">
            <a:xfrm>
              <a:off x="580" y="663"/>
              <a:ext cx="93" cy="102"/>
            </a:xfrm>
            <a:custGeom>
              <a:avLst/>
              <a:gdLst>
                <a:gd name="T0" fmla="*/ 17 w 112"/>
                <a:gd name="T1" fmla="*/ 4 h 124"/>
                <a:gd name="T2" fmla="*/ 38 w 112"/>
                <a:gd name="T3" fmla="*/ 0 h 124"/>
                <a:gd name="T4" fmla="*/ 53 w 112"/>
                <a:gd name="T5" fmla="*/ 7 h 124"/>
                <a:gd name="T6" fmla="*/ 52 w 112"/>
                <a:gd name="T7" fmla="*/ 13 h 124"/>
                <a:gd name="T8" fmla="*/ 52 w 112"/>
                <a:gd name="T9" fmla="*/ 14 h 124"/>
                <a:gd name="T10" fmla="*/ 52 w 112"/>
                <a:gd name="T11" fmla="*/ 17 h 124"/>
                <a:gd name="T12" fmla="*/ 51 w 112"/>
                <a:gd name="T13" fmla="*/ 17 h 124"/>
                <a:gd name="T14" fmla="*/ 49 w 112"/>
                <a:gd name="T15" fmla="*/ 20 h 124"/>
                <a:gd name="T16" fmla="*/ 46 w 112"/>
                <a:gd name="T17" fmla="*/ 21 h 124"/>
                <a:gd name="T18" fmla="*/ 42 w 112"/>
                <a:gd name="T19" fmla="*/ 24 h 124"/>
                <a:gd name="T20" fmla="*/ 35 w 112"/>
                <a:gd name="T21" fmla="*/ 29 h 124"/>
                <a:gd name="T22" fmla="*/ 23 w 112"/>
                <a:gd name="T23" fmla="*/ 34 h 124"/>
                <a:gd name="T24" fmla="*/ 12 w 112"/>
                <a:gd name="T25" fmla="*/ 40 h 124"/>
                <a:gd name="T26" fmla="*/ 7 w 112"/>
                <a:gd name="T27" fmla="*/ 44 h 124"/>
                <a:gd name="T28" fmla="*/ 4 w 112"/>
                <a:gd name="T29" fmla="*/ 48 h 124"/>
                <a:gd name="T30" fmla="*/ 2 w 112"/>
                <a:gd name="T31" fmla="*/ 52 h 124"/>
                <a:gd name="T32" fmla="*/ 2 w 112"/>
                <a:gd name="T33" fmla="*/ 55 h 124"/>
                <a:gd name="T34" fmla="*/ 2 w 112"/>
                <a:gd name="T35" fmla="*/ 57 h 124"/>
                <a:gd name="T36" fmla="*/ 2 w 112"/>
                <a:gd name="T37" fmla="*/ 36 h 124"/>
                <a:gd name="T38" fmla="*/ 0 w 112"/>
                <a:gd name="T39" fmla="*/ 8 h 124"/>
                <a:gd name="T40" fmla="*/ 17 w 112"/>
                <a:gd name="T41" fmla="*/ 4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 noChangeArrowheads="1"/>
            </p:cNvSpPr>
            <p:nvPr/>
          </p:nvSpPr>
          <p:spPr bwMode="auto">
            <a:xfrm>
              <a:off x="580" y="663"/>
              <a:ext cx="93" cy="102"/>
            </a:xfrm>
            <a:custGeom>
              <a:avLst/>
              <a:gdLst>
                <a:gd name="T0" fmla="*/ 17 w 112"/>
                <a:gd name="T1" fmla="*/ 4 h 124"/>
                <a:gd name="T2" fmla="*/ 38 w 112"/>
                <a:gd name="T3" fmla="*/ 0 h 124"/>
                <a:gd name="T4" fmla="*/ 53 w 112"/>
                <a:gd name="T5" fmla="*/ 7 h 124"/>
                <a:gd name="T6" fmla="*/ 52 w 112"/>
                <a:gd name="T7" fmla="*/ 13 h 124"/>
                <a:gd name="T8" fmla="*/ 52 w 112"/>
                <a:gd name="T9" fmla="*/ 14 h 124"/>
                <a:gd name="T10" fmla="*/ 52 w 112"/>
                <a:gd name="T11" fmla="*/ 17 h 124"/>
                <a:gd name="T12" fmla="*/ 51 w 112"/>
                <a:gd name="T13" fmla="*/ 17 h 124"/>
                <a:gd name="T14" fmla="*/ 49 w 112"/>
                <a:gd name="T15" fmla="*/ 20 h 124"/>
                <a:gd name="T16" fmla="*/ 46 w 112"/>
                <a:gd name="T17" fmla="*/ 21 h 124"/>
                <a:gd name="T18" fmla="*/ 42 w 112"/>
                <a:gd name="T19" fmla="*/ 24 h 124"/>
                <a:gd name="T20" fmla="*/ 35 w 112"/>
                <a:gd name="T21" fmla="*/ 29 h 124"/>
                <a:gd name="T22" fmla="*/ 23 w 112"/>
                <a:gd name="T23" fmla="*/ 34 h 124"/>
                <a:gd name="T24" fmla="*/ 12 w 112"/>
                <a:gd name="T25" fmla="*/ 40 h 124"/>
                <a:gd name="T26" fmla="*/ 7 w 112"/>
                <a:gd name="T27" fmla="*/ 44 h 124"/>
                <a:gd name="T28" fmla="*/ 4 w 112"/>
                <a:gd name="T29" fmla="*/ 48 h 124"/>
                <a:gd name="T30" fmla="*/ 2 w 112"/>
                <a:gd name="T31" fmla="*/ 52 h 124"/>
                <a:gd name="T32" fmla="*/ 2 w 112"/>
                <a:gd name="T33" fmla="*/ 55 h 124"/>
                <a:gd name="T34" fmla="*/ 2 w 112"/>
                <a:gd name="T35" fmla="*/ 57 h 124"/>
                <a:gd name="T36" fmla="*/ 2 w 112"/>
                <a:gd name="T37" fmla="*/ 36 h 124"/>
                <a:gd name="T38" fmla="*/ 0 w 112"/>
                <a:gd name="T39" fmla="*/ 8 h 124"/>
                <a:gd name="T40" fmla="*/ 17 w 112"/>
                <a:gd name="T41" fmla="*/ 4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4 w 634"/>
                <a:gd name="T1" fmla="*/ 45 h 204"/>
                <a:gd name="T2" fmla="*/ 289 w 634"/>
                <a:gd name="T3" fmla="*/ 41 h 204"/>
                <a:gd name="T4" fmla="*/ 282 w 634"/>
                <a:gd name="T5" fmla="*/ 41 h 204"/>
                <a:gd name="T6" fmla="*/ 255 w 634"/>
                <a:gd name="T7" fmla="*/ 46 h 204"/>
                <a:gd name="T8" fmla="*/ 193 w 634"/>
                <a:gd name="T9" fmla="*/ 59 h 204"/>
                <a:gd name="T10" fmla="*/ 120 w 634"/>
                <a:gd name="T11" fmla="*/ 75 h 204"/>
                <a:gd name="T12" fmla="*/ 53 w 634"/>
                <a:gd name="T13" fmla="*/ 89 h 204"/>
                <a:gd name="T14" fmla="*/ 24 w 634"/>
                <a:gd name="T15" fmla="*/ 94 h 204"/>
                <a:gd name="T16" fmla="*/ 17 w 634"/>
                <a:gd name="T17" fmla="*/ 96 h 204"/>
                <a:gd name="T18" fmla="*/ 12 w 634"/>
                <a:gd name="T19" fmla="*/ 94 h 204"/>
                <a:gd name="T20" fmla="*/ 6 w 634"/>
                <a:gd name="T21" fmla="*/ 94 h 204"/>
                <a:gd name="T22" fmla="*/ 2 w 634"/>
                <a:gd name="T23" fmla="*/ 92 h 204"/>
                <a:gd name="T24" fmla="*/ 0 w 634"/>
                <a:gd name="T25" fmla="*/ 89 h 204"/>
                <a:gd name="T26" fmla="*/ 0 w 634"/>
                <a:gd name="T27" fmla="*/ 78 h 204"/>
                <a:gd name="T28" fmla="*/ 0 w 634"/>
                <a:gd name="T29" fmla="*/ 70 h 204"/>
                <a:gd name="T30" fmla="*/ 0 w 634"/>
                <a:gd name="T31" fmla="*/ 65 h 204"/>
                <a:gd name="T32" fmla="*/ 0 w 634"/>
                <a:gd name="T33" fmla="*/ 57 h 204"/>
                <a:gd name="T34" fmla="*/ 0 w 634"/>
                <a:gd name="T35" fmla="*/ 51 h 204"/>
                <a:gd name="T36" fmla="*/ 2 w 634"/>
                <a:gd name="T37" fmla="*/ 51 h 204"/>
                <a:gd name="T38" fmla="*/ 6 w 634"/>
                <a:gd name="T39" fmla="*/ 51 h 204"/>
                <a:gd name="T40" fmla="*/ 10 w 634"/>
                <a:gd name="T41" fmla="*/ 53 h 204"/>
                <a:gd name="T42" fmla="*/ 17 w 634"/>
                <a:gd name="T43" fmla="*/ 54 h 204"/>
                <a:gd name="T44" fmla="*/ 25 w 634"/>
                <a:gd name="T45" fmla="*/ 54 h 204"/>
                <a:gd name="T46" fmla="*/ 34 w 634"/>
                <a:gd name="T47" fmla="*/ 51 h 204"/>
                <a:gd name="T48" fmla="*/ 69 w 634"/>
                <a:gd name="T49" fmla="*/ 45 h 204"/>
                <a:gd name="T50" fmla="*/ 145 w 634"/>
                <a:gd name="T51" fmla="*/ 28 h 204"/>
                <a:gd name="T52" fmla="*/ 219 w 634"/>
                <a:gd name="T53" fmla="*/ 12 h 204"/>
                <a:gd name="T54" fmla="*/ 266 w 634"/>
                <a:gd name="T55" fmla="*/ 2 h 204"/>
                <a:gd name="T56" fmla="*/ 275 w 634"/>
                <a:gd name="T57" fmla="*/ 1 h 204"/>
                <a:gd name="T58" fmla="*/ 281 w 634"/>
                <a:gd name="T59" fmla="*/ 0 h 204"/>
                <a:gd name="T60" fmla="*/ 289 w 634"/>
                <a:gd name="T61" fmla="*/ 2 h 204"/>
                <a:gd name="T62" fmla="*/ 294 w 634"/>
                <a:gd name="T63" fmla="*/ 8 h 204"/>
                <a:gd name="T64" fmla="*/ 296 w 634"/>
                <a:gd name="T65" fmla="*/ 10 h 204"/>
                <a:gd name="T66" fmla="*/ 296 w 634"/>
                <a:gd name="T67" fmla="*/ 15 h 204"/>
                <a:gd name="T68" fmla="*/ 296 w 634"/>
                <a:gd name="T69" fmla="*/ 21 h 204"/>
                <a:gd name="T70" fmla="*/ 295 w 634"/>
                <a:gd name="T71" fmla="*/ 23 h 204"/>
                <a:gd name="T72" fmla="*/ 295 w 634"/>
                <a:gd name="T73" fmla="*/ 28 h 204"/>
                <a:gd name="T74" fmla="*/ 295 w 634"/>
                <a:gd name="T75" fmla="*/ 33 h 204"/>
                <a:gd name="T76" fmla="*/ 295 w 634"/>
                <a:gd name="T77" fmla="*/ 40 h 204"/>
                <a:gd name="T78" fmla="*/ 295 w 634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ChangeArrowheads="1"/>
            </p:cNvSpPr>
            <p:nvPr/>
          </p:nvSpPr>
          <p:spPr bwMode="auto">
            <a:xfrm>
              <a:off x="149" y="449"/>
              <a:ext cx="524" cy="169"/>
            </a:xfrm>
            <a:custGeom>
              <a:avLst/>
              <a:gdLst>
                <a:gd name="T0" fmla="*/ 294 w 634"/>
                <a:gd name="T1" fmla="*/ 45 h 204"/>
                <a:gd name="T2" fmla="*/ 289 w 634"/>
                <a:gd name="T3" fmla="*/ 41 h 204"/>
                <a:gd name="T4" fmla="*/ 282 w 634"/>
                <a:gd name="T5" fmla="*/ 41 h 204"/>
                <a:gd name="T6" fmla="*/ 255 w 634"/>
                <a:gd name="T7" fmla="*/ 46 h 204"/>
                <a:gd name="T8" fmla="*/ 193 w 634"/>
                <a:gd name="T9" fmla="*/ 59 h 204"/>
                <a:gd name="T10" fmla="*/ 120 w 634"/>
                <a:gd name="T11" fmla="*/ 75 h 204"/>
                <a:gd name="T12" fmla="*/ 53 w 634"/>
                <a:gd name="T13" fmla="*/ 89 h 204"/>
                <a:gd name="T14" fmla="*/ 24 w 634"/>
                <a:gd name="T15" fmla="*/ 94 h 204"/>
                <a:gd name="T16" fmla="*/ 17 w 634"/>
                <a:gd name="T17" fmla="*/ 96 h 204"/>
                <a:gd name="T18" fmla="*/ 12 w 634"/>
                <a:gd name="T19" fmla="*/ 94 h 204"/>
                <a:gd name="T20" fmla="*/ 6 w 634"/>
                <a:gd name="T21" fmla="*/ 94 h 204"/>
                <a:gd name="T22" fmla="*/ 2 w 634"/>
                <a:gd name="T23" fmla="*/ 92 h 204"/>
                <a:gd name="T24" fmla="*/ 0 w 634"/>
                <a:gd name="T25" fmla="*/ 89 h 204"/>
                <a:gd name="T26" fmla="*/ 0 w 634"/>
                <a:gd name="T27" fmla="*/ 78 h 204"/>
                <a:gd name="T28" fmla="*/ 0 w 634"/>
                <a:gd name="T29" fmla="*/ 70 h 204"/>
                <a:gd name="T30" fmla="*/ 0 w 634"/>
                <a:gd name="T31" fmla="*/ 65 h 204"/>
                <a:gd name="T32" fmla="*/ 0 w 634"/>
                <a:gd name="T33" fmla="*/ 57 h 204"/>
                <a:gd name="T34" fmla="*/ 0 w 634"/>
                <a:gd name="T35" fmla="*/ 51 h 204"/>
                <a:gd name="T36" fmla="*/ 2 w 634"/>
                <a:gd name="T37" fmla="*/ 51 h 204"/>
                <a:gd name="T38" fmla="*/ 6 w 634"/>
                <a:gd name="T39" fmla="*/ 51 h 204"/>
                <a:gd name="T40" fmla="*/ 10 w 634"/>
                <a:gd name="T41" fmla="*/ 53 h 204"/>
                <a:gd name="T42" fmla="*/ 17 w 634"/>
                <a:gd name="T43" fmla="*/ 54 h 204"/>
                <a:gd name="T44" fmla="*/ 25 w 634"/>
                <a:gd name="T45" fmla="*/ 54 h 204"/>
                <a:gd name="T46" fmla="*/ 34 w 634"/>
                <a:gd name="T47" fmla="*/ 51 h 204"/>
                <a:gd name="T48" fmla="*/ 69 w 634"/>
                <a:gd name="T49" fmla="*/ 45 h 204"/>
                <a:gd name="T50" fmla="*/ 145 w 634"/>
                <a:gd name="T51" fmla="*/ 28 h 204"/>
                <a:gd name="T52" fmla="*/ 219 w 634"/>
                <a:gd name="T53" fmla="*/ 12 h 204"/>
                <a:gd name="T54" fmla="*/ 266 w 634"/>
                <a:gd name="T55" fmla="*/ 2 h 204"/>
                <a:gd name="T56" fmla="*/ 275 w 634"/>
                <a:gd name="T57" fmla="*/ 1 h 204"/>
                <a:gd name="T58" fmla="*/ 281 w 634"/>
                <a:gd name="T59" fmla="*/ 0 h 204"/>
                <a:gd name="T60" fmla="*/ 289 w 634"/>
                <a:gd name="T61" fmla="*/ 2 h 204"/>
                <a:gd name="T62" fmla="*/ 294 w 634"/>
                <a:gd name="T63" fmla="*/ 8 h 204"/>
                <a:gd name="T64" fmla="*/ 296 w 634"/>
                <a:gd name="T65" fmla="*/ 10 h 204"/>
                <a:gd name="T66" fmla="*/ 296 w 634"/>
                <a:gd name="T67" fmla="*/ 15 h 204"/>
                <a:gd name="T68" fmla="*/ 296 w 634"/>
                <a:gd name="T69" fmla="*/ 21 h 204"/>
                <a:gd name="T70" fmla="*/ 295 w 634"/>
                <a:gd name="T71" fmla="*/ 23 h 204"/>
                <a:gd name="T72" fmla="*/ 295 w 634"/>
                <a:gd name="T73" fmla="*/ 28 h 204"/>
                <a:gd name="T74" fmla="*/ 295 w 634"/>
                <a:gd name="T75" fmla="*/ 33 h 204"/>
                <a:gd name="T76" fmla="*/ 295 w 634"/>
                <a:gd name="T77" fmla="*/ 40 h 204"/>
                <a:gd name="T78" fmla="*/ 295 w 634"/>
                <a:gd name="T79" fmla="*/ 4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ChangeArrowheads="1"/>
            </p:cNvSpPr>
            <p:nvPr/>
          </p:nvSpPr>
          <p:spPr bwMode="auto">
            <a:xfrm>
              <a:off x="149" y="521"/>
              <a:ext cx="524" cy="170"/>
            </a:xfrm>
            <a:custGeom>
              <a:avLst/>
              <a:gdLst>
                <a:gd name="T0" fmla="*/ 296 w 633"/>
                <a:gd name="T1" fmla="*/ 44 h 207"/>
                <a:gd name="T2" fmla="*/ 291 w 633"/>
                <a:gd name="T3" fmla="*/ 42 h 207"/>
                <a:gd name="T4" fmla="*/ 283 w 633"/>
                <a:gd name="T5" fmla="*/ 40 h 207"/>
                <a:gd name="T6" fmla="*/ 276 w 633"/>
                <a:gd name="T7" fmla="*/ 42 h 207"/>
                <a:gd name="T8" fmla="*/ 249 w 633"/>
                <a:gd name="T9" fmla="*/ 47 h 207"/>
                <a:gd name="T10" fmla="*/ 187 w 633"/>
                <a:gd name="T11" fmla="*/ 60 h 207"/>
                <a:gd name="T12" fmla="*/ 118 w 633"/>
                <a:gd name="T13" fmla="*/ 74 h 207"/>
                <a:gd name="T14" fmla="*/ 54 w 633"/>
                <a:gd name="T15" fmla="*/ 88 h 207"/>
                <a:gd name="T16" fmla="*/ 26 w 633"/>
                <a:gd name="T17" fmla="*/ 93 h 207"/>
                <a:gd name="T18" fmla="*/ 18 w 633"/>
                <a:gd name="T19" fmla="*/ 94 h 207"/>
                <a:gd name="T20" fmla="*/ 12 w 633"/>
                <a:gd name="T21" fmla="*/ 93 h 207"/>
                <a:gd name="T22" fmla="*/ 6 w 633"/>
                <a:gd name="T23" fmla="*/ 92 h 207"/>
                <a:gd name="T24" fmla="*/ 2 w 633"/>
                <a:gd name="T25" fmla="*/ 90 h 207"/>
                <a:gd name="T26" fmla="*/ 0 w 633"/>
                <a:gd name="T27" fmla="*/ 89 h 207"/>
                <a:gd name="T28" fmla="*/ 0 w 633"/>
                <a:gd name="T29" fmla="*/ 83 h 207"/>
                <a:gd name="T30" fmla="*/ 0 w 633"/>
                <a:gd name="T31" fmla="*/ 74 h 207"/>
                <a:gd name="T32" fmla="*/ 0 w 633"/>
                <a:gd name="T33" fmla="*/ 67 h 207"/>
                <a:gd name="T34" fmla="*/ 0 w 633"/>
                <a:gd name="T35" fmla="*/ 62 h 207"/>
                <a:gd name="T36" fmla="*/ 0 w 633"/>
                <a:gd name="T37" fmla="*/ 56 h 207"/>
                <a:gd name="T38" fmla="*/ 0 w 633"/>
                <a:gd name="T39" fmla="*/ 50 h 207"/>
                <a:gd name="T40" fmla="*/ 2 w 633"/>
                <a:gd name="T41" fmla="*/ 50 h 207"/>
                <a:gd name="T42" fmla="*/ 6 w 633"/>
                <a:gd name="T43" fmla="*/ 51 h 207"/>
                <a:gd name="T44" fmla="*/ 12 w 633"/>
                <a:gd name="T45" fmla="*/ 53 h 207"/>
                <a:gd name="T46" fmla="*/ 18 w 633"/>
                <a:gd name="T47" fmla="*/ 54 h 207"/>
                <a:gd name="T48" fmla="*/ 24 w 633"/>
                <a:gd name="T49" fmla="*/ 53 h 207"/>
                <a:gd name="T50" fmla="*/ 54 w 633"/>
                <a:gd name="T51" fmla="*/ 47 h 207"/>
                <a:gd name="T52" fmla="*/ 121 w 633"/>
                <a:gd name="T53" fmla="*/ 33 h 207"/>
                <a:gd name="T54" fmla="*/ 194 w 633"/>
                <a:gd name="T55" fmla="*/ 18 h 207"/>
                <a:gd name="T56" fmla="*/ 257 w 633"/>
                <a:gd name="T57" fmla="*/ 6 h 207"/>
                <a:gd name="T58" fmla="*/ 283 w 633"/>
                <a:gd name="T59" fmla="*/ 0 h 207"/>
                <a:gd name="T60" fmla="*/ 291 w 633"/>
                <a:gd name="T61" fmla="*/ 1 h 207"/>
                <a:gd name="T62" fmla="*/ 296 w 633"/>
                <a:gd name="T63" fmla="*/ 4 h 207"/>
                <a:gd name="T64" fmla="*/ 297 w 633"/>
                <a:gd name="T65" fmla="*/ 7 h 207"/>
                <a:gd name="T66" fmla="*/ 297 w 633"/>
                <a:gd name="T67" fmla="*/ 14 h 207"/>
                <a:gd name="T68" fmla="*/ 297 w 633"/>
                <a:gd name="T69" fmla="*/ 20 h 207"/>
                <a:gd name="T70" fmla="*/ 297 w 633"/>
                <a:gd name="T71" fmla="*/ 25 h 207"/>
                <a:gd name="T72" fmla="*/ 297 w 633"/>
                <a:gd name="T73" fmla="*/ 31 h 207"/>
                <a:gd name="T74" fmla="*/ 297 w 633"/>
                <a:gd name="T75" fmla="*/ 39 h 207"/>
                <a:gd name="T76" fmla="*/ 297 w 633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ChangeArrowheads="1"/>
            </p:cNvSpPr>
            <p:nvPr/>
          </p:nvSpPr>
          <p:spPr bwMode="auto">
            <a:xfrm>
              <a:off x="149" y="521"/>
              <a:ext cx="524" cy="170"/>
            </a:xfrm>
            <a:custGeom>
              <a:avLst/>
              <a:gdLst>
                <a:gd name="T0" fmla="*/ 296 w 633"/>
                <a:gd name="T1" fmla="*/ 44 h 207"/>
                <a:gd name="T2" fmla="*/ 291 w 633"/>
                <a:gd name="T3" fmla="*/ 42 h 207"/>
                <a:gd name="T4" fmla="*/ 283 w 633"/>
                <a:gd name="T5" fmla="*/ 40 h 207"/>
                <a:gd name="T6" fmla="*/ 276 w 633"/>
                <a:gd name="T7" fmla="*/ 42 h 207"/>
                <a:gd name="T8" fmla="*/ 249 w 633"/>
                <a:gd name="T9" fmla="*/ 47 h 207"/>
                <a:gd name="T10" fmla="*/ 187 w 633"/>
                <a:gd name="T11" fmla="*/ 60 h 207"/>
                <a:gd name="T12" fmla="*/ 118 w 633"/>
                <a:gd name="T13" fmla="*/ 74 h 207"/>
                <a:gd name="T14" fmla="*/ 54 w 633"/>
                <a:gd name="T15" fmla="*/ 88 h 207"/>
                <a:gd name="T16" fmla="*/ 26 w 633"/>
                <a:gd name="T17" fmla="*/ 93 h 207"/>
                <a:gd name="T18" fmla="*/ 18 w 633"/>
                <a:gd name="T19" fmla="*/ 94 h 207"/>
                <a:gd name="T20" fmla="*/ 12 w 633"/>
                <a:gd name="T21" fmla="*/ 93 h 207"/>
                <a:gd name="T22" fmla="*/ 6 w 633"/>
                <a:gd name="T23" fmla="*/ 92 h 207"/>
                <a:gd name="T24" fmla="*/ 2 w 633"/>
                <a:gd name="T25" fmla="*/ 90 h 207"/>
                <a:gd name="T26" fmla="*/ 0 w 633"/>
                <a:gd name="T27" fmla="*/ 89 h 207"/>
                <a:gd name="T28" fmla="*/ 0 w 633"/>
                <a:gd name="T29" fmla="*/ 83 h 207"/>
                <a:gd name="T30" fmla="*/ 0 w 633"/>
                <a:gd name="T31" fmla="*/ 74 h 207"/>
                <a:gd name="T32" fmla="*/ 0 w 633"/>
                <a:gd name="T33" fmla="*/ 67 h 207"/>
                <a:gd name="T34" fmla="*/ 0 w 633"/>
                <a:gd name="T35" fmla="*/ 62 h 207"/>
                <a:gd name="T36" fmla="*/ 0 w 633"/>
                <a:gd name="T37" fmla="*/ 56 h 207"/>
                <a:gd name="T38" fmla="*/ 0 w 633"/>
                <a:gd name="T39" fmla="*/ 50 h 207"/>
                <a:gd name="T40" fmla="*/ 2 w 633"/>
                <a:gd name="T41" fmla="*/ 50 h 207"/>
                <a:gd name="T42" fmla="*/ 6 w 633"/>
                <a:gd name="T43" fmla="*/ 51 h 207"/>
                <a:gd name="T44" fmla="*/ 12 w 633"/>
                <a:gd name="T45" fmla="*/ 53 h 207"/>
                <a:gd name="T46" fmla="*/ 18 w 633"/>
                <a:gd name="T47" fmla="*/ 54 h 207"/>
                <a:gd name="T48" fmla="*/ 24 w 633"/>
                <a:gd name="T49" fmla="*/ 53 h 207"/>
                <a:gd name="T50" fmla="*/ 54 w 633"/>
                <a:gd name="T51" fmla="*/ 47 h 207"/>
                <a:gd name="T52" fmla="*/ 121 w 633"/>
                <a:gd name="T53" fmla="*/ 33 h 207"/>
                <a:gd name="T54" fmla="*/ 194 w 633"/>
                <a:gd name="T55" fmla="*/ 18 h 207"/>
                <a:gd name="T56" fmla="*/ 257 w 633"/>
                <a:gd name="T57" fmla="*/ 6 h 207"/>
                <a:gd name="T58" fmla="*/ 283 w 633"/>
                <a:gd name="T59" fmla="*/ 0 h 207"/>
                <a:gd name="T60" fmla="*/ 291 w 633"/>
                <a:gd name="T61" fmla="*/ 1 h 207"/>
                <a:gd name="T62" fmla="*/ 296 w 633"/>
                <a:gd name="T63" fmla="*/ 4 h 207"/>
                <a:gd name="T64" fmla="*/ 297 w 633"/>
                <a:gd name="T65" fmla="*/ 7 h 207"/>
                <a:gd name="T66" fmla="*/ 297 w 633"/>
                <a:gd name="T67" fmla="*/ 14 h 207"/>
                <a:gd name="T68" fmla="*/ 297 w 633"/>
                <a:gd name="T69" fmla="*/ 20 h 207"/>
                <a:gd name="T70" fmla="*/ 297 w 633"/>
                <a:gd name="T71" fmla="*/ 25 h 207"/>
                <a:gd name="T72" fmla="*/ 297 w 633"/>
                <a:gd name="T73" fmla="*/ 31 h 207"/>
                <a:gd name="T74" fmla="*/ 297 w 633"/>
                <a:gd name="T75" fmla="*/ 39 h 207"/>
                <a:gd name="T76" fmla="*/ 297 w 633"/>
                <a:gd name="T77" fmla="*/ 44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ChangeArrowheads="1"/>
            </p:cNvSpPr>
            <p:nvPr/>
          </p:nvSpPr>
          <p:spPr bwMode="auto">
            <a:xfrm>
              <a:off x="149" y="593"/>
              <a:ext cx="524" cy="170"/>
            </a:xfrm>
            <a:custGeom>
              <a:avLst/>
              <a:gdLst>
                <a:gd name="T0" fmla="*/ 296 w 633"/>
                <a:gd name="T1" fmla="*/ 46 h 206"/>
                <a:gd name="T2" fmla="*/ 291 w 633"/>
                <a:gd name="T3" fmla="*/ 44 h 206"/>
                <a:gd name="T4" fmla="*/ 283 w 633"/>
                <a:gd name="T5" fmla="*/ 41 h 206"/>
                <a:gd name="T6" fmla="*/ 276 w 633"/>
                <a:gd name="T7" fmla="*/ 42 h 206"/>
                <a:gd name="T8" fmla="*/ 249 w 633"/>
                <a:gd name="T9" fmla="*/ 49 h 206"/>
                <a:gd name="T10" fmla="*/ 187 w 633"/>
                <a:gd name="T11" fmla="*/ 61 h 206"/>
                <a:gd name="T12" fmla="*/ 118 w 633"/>
                <a:gd name="T13" fmla="*/ 76 h 206"/>
                <a:gd name="T14" fmla="*/ 54 w 633"/>
                <a:gd name="T15" fmla="*/ 88 h 206"/>
                <a:gd name="T16" fmla="*/ 26 w 633"/>
                <a:gd name="T17" fmla="*/ 95 h 206"/>
                <a:gd name="T18" fmla="*/ 18 w 633"/>
                <a:gd name="T19" fmla="*/ 96 h 206"/>
                <a:gd name="T20" fmla="*/ 12 w 633"/>
                <a:gd name="T21" fmla="*/ 96 h 206"/>
                <a:gd name="T22" fmla="*/ 6 w 633"/>
                <a:gd name="T23" fmla="*/ 95 h 206"/>
                <a:gd name="T24" fmla="*/ 2 w 633"/>
                <a:gd name="T25" fmla="*/ 92 h 206"/>
                <a:gd name="T26" fmla="*/ 0 w 633"/>
                <a:gd name="T27" fmla="*/ 91 h 206"/>
                <a:gd name="T28" fmla="*/ 0 w 633"/>
                <a:gd name="T29" fmla="*/ 85 h 206"/>
                <a:gd name="T30" fmla="*/ 0 w 633"/>
                <a:gd name="T31" fmla="*/ 78 h 206"/>
                <a:gd name="T32" fmla="*/ 0 w 633"/>
                <a:gd name="T33" fmla="*/ 73 h 206"/>
                <a:gd name="T34" fmla="*/ 0 w 633"/>
                <a:gd name="T35" fmla="*/ 68 h 206"/>
                <a:gd name="T36" fmla="*/ 0 w 633"/>
                <a:gd name="T37" fmla="*/ 63 h 206"/>
                <a:gd name="T38" fmla="*/ 0 w 633"/>
                <a:gd name="T39" fmla="*/ 57 h 206"/>
                <a:gd name="T40" fmla="*/ 0 w 633"/>
                <a:gd name="T41" fmla="*/ 52 h 206"/>
                <a:gd name="T42" fmla="*/ 2 w 633"/>
                <a:gd name="T43" fmla="*/ 51 h 206"/>
                <a:gd name="T44" fmla="*/ 6 w 633"/>
                <a:gd name="T45" fmla="*/ 53 h 206"/>
                <a:gd name="T46" fmla="*/ 12 w 633"/>
                <a:gd name="T47" fmla="*/ 54 h 206"/>
                <a:gd name="T48" fmla="*/ 18 w 633"/>
                <a:gd name="T49" fmla="*/ 55 h 206"/>
                <a:gd name="T50" fmla="*/ 26 w 633"/>
                <a:gd name="T51" fmla="*/ 54 h 206"/>
                <a:gd name="T52" fmla="*/ 54 w 633"/>
                <a:gd name="T53" fmla="*/ 49 h 206"/>
                <a:gd name="T54" fmla="*/ 118 w 633"/>
                <a:gd name="T55" fmla="*/ 35 h 206"/>
                <a:gd name="T56" fmla="*/ 187 w 633"/>
                <a:gd name="T57" fmla="*/ 20 h 206"/>
                <a:gd name="T58" fmla="*/ 249 w 633"/>
                <a:gd name="T59" fmla="*/ 7 h 206"/>
                <a:gd name="T60" fmla="*/ 276 w 633"/>
                <a:gd name="T61" fmla="*/ 2 h 206"/>
                <a:gd name="T62" fmla="*/ 283 w 633"/>
                <a:gd name="T63" fmla="*/ 1 h 206"/>
                <a:gd name="T64" fmla="*/ 291 w 633"/>
                <a:gd name="T65" fmla="*/ 2 h 206"/>
                <a:gd name="T66" fmla="*/ 296 w 633"/>
                <a:gd name="T67" fmla="*/ 5 h 206"/>
                <a:gd name="T68" fmla="*/ 297 w 633"/>
                <a:gd name="T69" fmla="*/ 7 h 206"/>
                <a:gd name="T70" fmla="*/ 297 w 633"/>
                <a:gd name="T71" fmla="*/ 12 h 206"/>
                <a:gd name="T72" fmla="*/ 297 w 633"/>
                <a:gd name="T73" fmla="*/ 17 h 206"/>
                <a:gd name="T74" fmla="*/ 297 w 633"/>
                <a:gd name="T75" fmla="*/ 24 h 206"/>
                <a:gd name="T76" fmla="*/ 297 w 633"/>
                <a:gd name="T77" fmla="*/ 29 h 206"/>
                <a:gd name="T78" fmla="*/ 297 w 633"/>
                <a:gd name="T79" fmla="*/ 34 h 206"/>
                <a:gd name="T80" fmla="*/ 297 w 633"/>
                <a:gd name="T81" fmla="*/ 41 h 206"/>
                <a:gd name="T82" fmla="*/ 297 w 633"/>
                <a:gd name="T83" fmla="*/ 46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ChangeArrowheads="1"/>
            </p:cNvSpPr>
            <p:nvPr/>
          </p:nvSpPr>
          <p:spPr bwMode="auto">
            <a:xfrm>
              <a:off x="149" y="593"/>
              <a:ext cx="524" cy="170"/>
            </a:xfrm>
            <a:custGeom>
              <a:avLst/>
              <a:gdLst>
                <a:gd name="T0" fmla="*/ 296 w 633"/>
                <a:gd name="T1" fmla="*/ 46 h 206"/>
                <a:gd name="T2" fmla="*/ 291 w 633"/>
                <a:gd name="T3" fmla="*/ 44 h 206"/>
                <a:gd name="T4" fmla="*/ 283 w 633"/>
                <a:gd name="T5" fmla="*/ 41 h 206"/>
                <a:gd name="T6" fmla="*/ 276 w 633"/>
                <a:gd name="T7" fmla="*/ 42 h 206"/>
                <a:gd name="T8" fmla="*/ 249 w 633"/>
                <a:gd name="T9" fmla="*/ 49 h 206"/>
                <a:gd name="T10" fmla="*/ 187 w 633"/>
                <a:gd name="T11" fmla="*/ 61 h 206"/>
                <a:gd name="T12" fmla="*/ 118 w 633"/>
                <a:gd name="T13" fmla="*/ 76 h 206"/>
                <a:gd name="T14" fmla="*/ 54 w 633"/>
                <a:gd name="T15" fmla="*/ 88 h 206"/>
                <a:gd name="T16" fmla="*/ 26 w 633"/>
                <a:gd name="T17" fmla="*/ 95 h 206"/>
                <a:gd name="T18" fmla="*/ 18 w 633"/>
                <a:gd name="T19" fmla="*/ 96 h 206"/>
                <a:gd name="T20" fmla="*/ 12 w 633"/>
                <a:gd name="T21" fmla="*/ 96 h 206"/>
                <a:gd name="T22" fmla="*/ 6 w 633"/>
                <a:gd name="T23" fmla="*/ 95 h 206"/>
                <a:gd name="T24" fmla="*/ 2 w 633"/>
                <a:gd name="T25" fmla="*/ 92 h 206"/>
                <a:gd name="T26" fmla="*/ 0 w 633"/>
                <a:gd name="T27" fmla="*/ 91 h 206"/>
                <a:gd name="T28" fmla="*/ 0 w 633"/>
                <a:gd name="T29" fmla="*/ 85 h 206"/>
                <a:gd name="T30" fmla="*/ 0 w 633"/>
                <a:gd name="T31" fmla="*/ 78 h 206"/>
                <a:gd name="T32" fmla="*/ 0 w 633"/>
                <a:gd name="T33" fmla="*/ 73 h 206"/>
                <a:gd name="T34" fmla="*/ 0 w 633"/>
                <a:gd name="T35" fmla="*/ 68 h 206"/>
                <a:gd name="T36" fmla="*/ 0 w 633"/>
                <a:gd name="T37" fmla="*/ 63 h 206"/>
                <a:gd name="T38" fmla="*/ 0 w 633"/>
                <a:gd name="T39" fmla="*/ 57 h 206"/>
                <a:gd name="T40" fmla="*/ 0 w 633"/>
                <a:gd name="T41" fmla="*/ 52 h 206"/>
                <a:gd name="T42" fmla="*/ 2 w 633"/>
                <a:gd name="T43" fmla="*/ 51 h 206"/>
                <a:gd name="T44" fmla="*/ 6 w 633"/>
                <a:gd name="T45" fmla="*/ 53 h 206"/>
                <a:gd name="T46" fmla="*/ 12 w 633"/>
                <a:gd name="T47" fmla="*/ 54 h 206"/>
                <a:gd name="T48" fmla="*/ 18 w 633"/>
                <a:gd name="T49" fmla="*/ 55 h 206"/>
                <a:gd name="T50" fmla="*/ 26 w 633"/>
                <a:gd name="T51" fmla="*/ 54 h 206"/>
                <a:gd name="T52" fmla="*/ 54 w 633"/>
                <a:gd name="T53" fmla="*/ 49 h 206"/>
                <a:gd name="T54" fmla="*/ 118 w 633"/>
                <a:gd name="T55" fmla="*/ 35 h 206"/>
                <a:gd name="T56" fmla="*/ 187 w 633"/>
                <a:gd name="T57" fmla="*/ 20 h 206"/>
                <a:gd name="T58" fmla="*/ 249 w 633"/>
                <a:gd name="T59" fmla="*/ 7 h 206"/>
                <a:gd name="T60" fmla="*/ 276 w 633"/>
                <a:gd name="T61" fmla="*/ 2 h 206"/>
                <a:gd name="T62" fmla="*/ 283 w 633"/>
                <a:gd name="T63" fmla="*/ 1 h 206"/>
                <a:gd name="T64" fmla="*/ 291 w 633"/>
                <a:gd name="T65" fmla="*/ 2 h 206"/>
                <a:gd name="T66" fmla="*/ 296 w 633"/>
                <a:gd name="T67" fmla="*/ 5 h 206"/>
                <a:gd name="T68" fmla="*/ 297 w 633"/>
                <a:gd name="T69" fmla="*/ 7 h 206"/>
                <a:gd name="T70" fmla="*/ 297 w 633"/>
                <a:gd name="T71" fmla="*/ 12 h 206"/>
                <a:gd name="T72" fmla="*/ 297 w 633"/>
                <a:gd name="T73" fmla="*/ 17 h 206"/>
                <a:gd name="T74" fmla="*/ 297 w 633"/>
                <a:gd name="T75" fmla="*/ 24 h 206"/>
                <a:gd name="T76" fmla="*/ 297 w 633"/>
                <a:gd name="T77" fmla="*/ 29 h 206"/>
                <a:gd name="T78" fmla="*/ 297 w 633"/>
                <a:gd name="T79" fmla="*/ 34 h 206"/>
                <a:gd name="T80" fmla="*/ 297 w 633"/>
                <a:gd name="T81" fmla="*/ 41 h 206"/>
                <a:gd name="T82" fmla="*/ 297 w 633"/>
                <a:gd name="T83" fmla="*/ 46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440">
              <a:solidFill>
                <a:srgbClr val="1F1A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1423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529</Words>
  <Application>Microsoft Office PowerPoint</Application>
  <PresentationFormat>Экран 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          Предметом исследования является:  материнский капитал, как программа  помогающая устранить демографические     проблемы в стране. </vt:lpstr>
      <vt:lpstr>Слайд 5</vt:lpstr>
      <vt:lpstr>Слайд 6</vt:lpstr>
      <vt:lpstr>Слайд 7</vt:lpstr>
      <vt:lpstr>Слайд 8</vt:lpstr>
      <vt:lpstr>ГОСУДАРСТВЕННЫЙ СЕРТИФИКАТА НА МАТЕРИНСКИЙ (СЕМЕЙНЫЙ КАПИТАЛ)</vt:lpstr>
      <vt:lpstr>Слайд 10</vt:lpstr>
      <vt:lpstr>РАСПОРЯЖЕНИЕ СРЕДСТВАМИ МСК</vt:lpstr>
      <vt:lpstr>Условия получения сертификата:</vt:lpstr>
      <vt:lpstr>Влияние материнского капитала и анализ рождаемости  в г. Краснотурьинске:</vt:lpstr>
      <vt:lpstr>Опрос населения г.Краснотурьинска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1</cp:lastModifiedBy>
  <cp:revision>75</cp:revision>
  <dcterms:created xsi:type="dcterms:W3CDTF">2013-02-11T11:31:45Z</dcterms:created>
  <dcterms:modified xsi:type="dcterms:W3CDTF">2013-03-09T19:37:28Z</dcterms:modified>
</cp:coreProperties>
</file>