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C8D1-83D1-4378-9D0A-B16610F04A0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67EC-7B1E-402E-85CA-2A4C5D871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в различных частях речи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Выполнила:</a:t>
            </a:r>
          </a:p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Варваровская Оксана</a:t>
            </a:r>
          </a:p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Ученица 8 класса</a:t>
            </a:r>
          </a:p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МОУ «Очкуровская СОШ»</a:t>
            </a:r>
          </a:p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Руководитель проекта: Оноприенко Т.Н.</a:t>
            </a:r>
          </a:p>
          <a:p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2011-2012 год.</a:t>
            </a:r>
            <a:endParaRPr lang="ru-RU" sz="2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не пишется в междометиях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Wave2">
              <a:avLst/>
            </a:prstTxWarp>
          </a:bodyPr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Кыш.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Bottom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Разделительный Ь пишется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 границе корней или (суффиксов) и окончаний: С существительных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                   Прилагательных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                    Местоимений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                     Глаголах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                         =</a:t>
            </a:r>
          </a:p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         Разделительный Ь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Нич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я, медвеж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и, 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ё, дурач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ё, 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ю.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Проверь себя.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Пара лыж…, гараж…,глуш…, в дело гож…, картеч…, текуч…,туш…, наотмаш…, реж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…</a:t>
            </a:r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Ответы: нет, нет, Ь,  нет, Ь, нет, нет, Ь, Ь.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Вывод.</a:t>
            </a:r>
            <a:endParaRPr lang="ru-RU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667345">
            <a:off x="628991" y="2503851"/>
            <a:ext cx="8229600" cy="1183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Мы повторили ь в различных частях речи!!!</a:t>
            </a:r>
            <a:endParaRPr lang="ru-RU" sz="5400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Цель.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Знать и уметь правила написание мягкого знака в различных частях речи.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в существительных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На конце существительных 3 скл. Ж.Р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Доч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ноч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тиш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мыш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глуш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рож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молодёж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не пишется: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У существительных 1 и 2 скл. Мужского и среднего рода. </a:t>
            </a:r>
          </a:p>
          <a:p>
            <a:pPr marL="514350" indent="-514350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шалаш, муж, уж, луч, реванш, матч, мяч.</a:t>
            </a:r>
          </a:p>
          <a:p>
            <a:pPr marL="514350" indent="-514350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2. У существительных множественного числа.(женский и средний род)</a:t>
            </a:r>
          </a:p>
          <a:p>
            <a:pPr marL="514350" indent="-514350"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стая туч, у зелёных рощ, много дач</a:t>
            </a:r>
            <a:r>
              <a:rPr lang="ru-RU" dirty="0" smtClean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пишется в глаголах: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Н.Ф.Г.</a:t>
            </a:r>
          </a:p>
          <a:p>
            <a:pPr marL="514350" indent="-514350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помоч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пострич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ся, береч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увлеч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ся.</a:t>
            </a:r>
          </a:p>
          <a:p>
            <a:pPr marL="514350" indent="-514350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2. У глаголах 2 лица единственного числа.</a:t>
            </a:r>
          </a:p>
          <a:p>
            <a:pPr marL="514350" indent="-514350"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ты поёш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ты идёш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, ненавидиш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учиш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ся, не слушаеш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ся, купаеш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ся, загораеш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marL="514350" indent="-514350"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3.В повелительном наклонение.</a:t>
            </a:r>
          </a:p>
          <a:p>
            <a:pPr marL="514350" indent="-514350">
              <a:buNone/>
            </a:pP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поеш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нареж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те,  съеш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назнач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те 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Bottom">
              <a:avLst/>
            </a:prstTxWarp>
            <a:normAutofit fontScale="90000"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в прилагательных кратких не пишется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колюч, линюч, могуч, дремуч, свеж.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пишется в наречиях.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Пример: сплош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настеж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вскач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наотмаш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не пишется в наречиях исключения.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Уж замуж невтерпеж.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Ь  пишется в частицах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Ишь</a:t>
            </a:r>
            <a:r>
              <a:rPr lang="ru-RU" dirty="0" smtClean="0">
                <a:latin typeface="Comic Sans MS" pitchFamily="66" charset="0"/>
              </a:rPr>
              <a:t>,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лишь</a:t>
            </a:r>
            <a:r>
              <a:rPr lang="ru-RU" dirty="0">
                <a:latin typeface="Comic Sans MS" pitchFamily="66" charset="0"/>
              </a:rPr>
              <a:t>,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вишь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341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Ь в различных частях речи.</vt:lpstr>
      <vt:lpstr>Цель.</vt:lpstr>
      <vt:lpstr>Ь в существительных</vt:lpstr>
      <vt:lpstr>Ь не пишется:</vt:lpstr>
      <vt:lpstr>Ь пишется в глаголах:</vt:lpstr>
      <vt:lpstr>Ь в прилагательных кратких не пишется</vt:lpstr>
      <vt:lpstr>Ь пишется в наречиях.</vt:lpstr>
      <vt:lpstr>Ь не пишется в наречиях исключения.</vt:lpstr>
      <vt:lpstr>Ь  пишется в частицах.</vt:lpstr>
      <vt:lpstr>Ь не пишется в междометиях.</vt:lpstr>
      <vt:lpstr>Разделительный Ь пишется</vt:lpstr>
      <vt:lpstr>Проверь себя.</vt:lpstr>
      <vt:lpstr>Вывод.</vt:lpstr>
    </vt:vector>
  </TitlesOfParts>
  <Company>МОУ СОШ Очкуровка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Ь в различных частях речи.</dc:title>
  <dc:creator>USER 8</dc:creator>
  <cp:lastModifiedBy>USER 8</cp:lastModifiedBy>
  <cp:revision>8</cp:revision>
  <dcterms:created xsi:type="dcterms:W3CDTF">2011-09-26T11:48:06Z</dcterms:created>
  <dcterms:modified xsi:type="dcterms:W3CDTF">2011-10-17T12:24:34Z</dcterms:modified>
</cp:coreProperties>
</file>