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E19B-3DC7-4CD2-8A7D-1A284090CD58}" type="datetimeFigureOut">
              <a:rPr lang="ru-RU" smtClean="0"/>
              <a:t>20.02.2012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4F1-E3AA-4B46-B14C-57CE756C45C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E19B-3DC7-4CD2-8A7D-1A284090CD58}" type="datetimeFigureOut">
              <a:rPr lang="ru-RU" smtClean="0"/>
              <a:t>20.02.2012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4F1-E3AA-4B46-B14C-57CE756C45C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E19B-3DC7-4CD2-8A7D-1A284090CD58}" type="datetimeFigureOut">
              <a:rPr lang="ru-RU" smtClean="0"/>
              <a:t>20.02.2012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4F1-E3AA-4B46-B14C-57CE756C45C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E19B-3DC7-4CD2-8A7D-1A284090CD58}" type="datetimeFigureOut">
              <a:rPr lang="ru-RU" smtClean="0"/>
              <a:t>20.02.2012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4F1-E3AA-4B46-B14C-57CE756C45C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E19B-3DC7-4CD2-8A7D-1A284090CD58}" type="datetimeFigureOut">
              <a:rPr lang="ru-RU" smtClean="0"/>
              <a:t>20.02.2012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4F1-E3AA-4B46-B14C-57CE756C45C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E19B-3DC7-4CD2-8A7D-1A284090CD58}" type="datetimeFigureOut">
              <a:rPr lang="ru-RU" smtClean="0"/>
              <a:t>20.02.2012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4F1-E3AA-4B46-B14C-57CE756C45C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E19B-3DC7-4CD2-8A7D-1A284090CD58}" type="datetimeFigureOut">
              <a:rPr lang="ru-RU" smtClean="0"/>
              <a:t>20.02.2012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4F1-E3AA-4B46-B14C-57CE756C45C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E19B-3DC7-4CD2-8A7D-1A284090CD58}" type="datetimeFigureOut">
              <a:rPr lang="ru-RU" smtClean="0"/>
              <a:t>20.02.2012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4F1-E3AA-4B46-B14C-57CE756C45C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E19B-3DC7-4CD2-8A7D-1A284090CD58}" type="datetimeFigureOut">
              <a:rPr lang="ru-RU" smtClean="0"/>
              <a:t>20.02.2012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4F1-E3AA-4B46-B14C-57CE756C45C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E19B-3DC7-4CD2-8A7D-1A284090CD58}" type="datetimeFigureOut">
              <a:rPr lang="ru-RU" smtClean="0"/>
              <a:t>20.02.2012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4F1-E3AA-4B46-B14C-57CE756C45C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E19B-3DC7-4CD2-8A7D-1A284090CD58}" type="datetimeFigureOut">
              <a:rPr lang="ru-RU" smtClean="0"/>
              <a:t>20.02.2012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4F1-E3AA-4B46-B14C-57CE756C45C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AE19B-3DC7-4CD2-8A7D-1A284090CD58}" type="datetimeFigureOut">
              <a:rPr lang="ru-RU" smtClean="0"/>
              <a:t>20.02.2012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F84F1-E3AA-4B46-B14C-57CE756C45C5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Правописание согласных в корне: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Варваровская Оксана</a:t>
            </a:r>
          </a:p>
          <a:p>
            <a:r>
              <a:rPr lang="ru-RU" dirty="0" smtClean="0"/>
              <a:t>Ученица 8 класса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Правописание согласных в корне включает три правила: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Звонкие, глухие согласные.</a:t>
            </a:r>
          </a:p>
          <a:p>
            <a:r>
              <a:rPr lang="ru-RU" dirty="0" smtClean="0"/>
              <a:t>Непроизносимые согласные.</a:t>
            </a:r>
          </a:p>
          <a:p>
            <a:r>
              <a:rPr lang="ru-RU" dirty="0" smtClean="0"/>
              <a:t>Двойные согласные.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Первое и второе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Слова нужно изменять чтобы чётко услышать звонкую \ глухую или непроизносимую согласную.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Правописание двойных согласных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 корне слова  </a:t>
            </a:r>
            <a:r>
              <a:rPr lang="ru-RU" dirty="0" smtClean="0"/>
              <a:t>двойные согласные пишутся как правило </a:t>
            </a:r>
            <a:r>
              <a:rPr lang="ru-RU" dirty="0" smtClean="0"/>
              <a:t>взаимствованных</a:t>
            </a:r>
            <a:r>
              <a:rPr lang="ru-RU" dirty="0" smtClean="0"/>
              <a:t> словах. Например: аллея, ассамблея, баллада, колонна, теннис, тонна, терраса, репрессия, эффект.</a:t>
            </a:r>
          </a:p>
          <a:p>
            <a:r>
              <a:rPr lang="ru-RU" dirty="0" smtClean="0"/>
              <a:t>Слова бал(большой танцевальный вечер) балл ( единица оценки степени чего либо)</a:t>
            </a:r>
          </a:p>
          <a:p>
            <a:pPr>
              <a:buNone/>
            </a:pPr>
            <a:r>
              <a:rPr lang="ru-RU" dirty="0" smtClean="0"/>
              <a:t>(оценка в школе, в спорте и т.п.)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корнях русских слов: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Две одинаковые согласные пишутся в следующих случаях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Ж Ж </a:t>
            </a:r>
            <a:r>
              <a:rPr lang="ru-RU" dirty="0" smtClean="0"/>
              <a:t>вожжи, дрожжи, жужжать, можжевельник и в производных  от них.</a:t>
            </a:r>
          </a:p>
          <a:p>
            <a:r>
              <a:rPr lang="ru-RU" dirty="0" smtClean="0"/>
              <a:t>В формах и производных от глагола жечь, в которых  нет отчётливо произносимого </a:t>
            </a:r>
            <a:r>
              <a:rPr lang="ru-RU" b="1" dirty="0" smtClean="0"/>
              <a:t>ж, г.</a:t>
            </a:r>
            <a:r>
              <a:rPr lang="ru-RU" dirty="0" smtClean="0"/>
              <a:t> Например: </a:t>
            </a:r>
            <a:r>
              <a:rPr lang="ru-RU" dirty="0" smtClean="0"/>
              <a:t>жг</a:t>
            </a:r>
            <a:r>
              <a:rPr lang="ru-RU" dirty="0" smtClean="0"/>
              <a:t> – жжёшь, саженный, жжёнка.</a:t>
            </a:r>
          </a:p>
          <a:p>
            <a:r>
              <a:rPr lang="ru-RU" dirty="0" smtClean="0"/>
              <a:t>СС – ссора и производные от него. Например: поссорится, Россия, производных от них (Россияне), но Русь . ( Искусный, искусство). Например: Программа.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"/>
          <a:ext cx="8229600" cy="6328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17135">
                <a:tc>
                  <a:txBody>
                    <a:bodyPr/>
                    <a:lstStyle/>
                    <a:p>
                      <a:r>
                        <a:rPr lang="ru-RU" dirty="0" smtClean="0"/>
                        <a:t>Пишется</a:t>
                      </a:r>
                      <a:r>
                        <a:rPr lang="ru-RU" baseline="0" dirty="0" smtClean="0"/>
                        <a:t> одна согласная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Пишется двойная согласная</a:t>
                      </a:r>
                      <a:endParaRPr lang="ru-RU" dirty="0"/>
                    </a:p>
                  </a:txBody>
                  <a:tcPr/>
                </a:tc>
              </a:tr>
              <a:tr h="781218">
                <a:tc>
                  <a:txBody>
                    <a:bodyPr/>
                    <a:lstStyle/>
                    <a:p>
                      <a:r>
                        <a:rPr lang="ru-RU" dirty="0" smtClean="0"/>
                        <a:t>В первой части сложной сокращённых слов(компатия, коммунистическая, корпункт, корреспондент)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__________________</a:t>
                      </a:r>
                      <a:endParaRPr lang="ru-RU" dirty="0"/>
                    </a:p>
                  </a:txBody>
                  <a:tcPr/>
                </a:tc>
              </a:tr>
              <a:tr h="781218">
                <a:tc>
                  <a:txBody>
                    <a:bodyPr/>
                    <a:lstStyle/>
                    <a:p>
                      <a:r>
                        <a:rPr lang="ru-RU" dirty="0" smtClean="0"/>
                        <a:t>В уменьшительно</a:t>
                      </a:r>
                      <a:r>
                        <a:rPr lang="ru-RU" baseline="0" dirty="0" smtClean="0"/>
                        <a:t> ласкательных формах личных имён с суффиксом к. (Алла, алка, анна, Анка)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других случаях пишется</a:t>
                      </a:r>
                      <a:r>
                        <a:rPr lang="ru-RU" baseline="0" dirty="0" smtClean="0"/>
                        <a:t> двойная согласная ( Эллочка, Аннушка)</a:t>
                      </a:r>
                      <a:endParaRPr lang="ru-RU" dirty="0"/>
                    </a:p>
                  </a:txBody>
                  <a:tcPr/>
                </a:tc>
              </a:tr>
              <a:tr h="781218">
                <a:tc>
                  <a:txBody>
                    <a:bodyPr/>
                    <a:lstStyle/>
                    <a:p>
                      <a:r>
                        <a:rPr lang="ru-RU" dirty="0" smtClean="0"/>
                        <a:t>В некоторых производных  от слова кристалл</a:t>
                      </a:r>
                      <a:r>
                        <a:rPr lang="ru-RU" baseline="0" dirty="0" smtClean="0"/>
                        <a:t> если после л пишется мягкий знак.(Кристальный, кристальчик).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других производных пишется двойная согласная(</a:t>
                      </a:r>
                      <a:r>
                        <a:rPr lang="ru-RU" baseline="0" dirty="0" smtClean="0"/>
                        <a:t> кристаллический, кристаллик). </a:t>
                      </a:r>
                      <a:endParaRPr lang="ru-RU" dirty="0"/>
                    </a:p>
                  </a:txBody>
                  <a:tcPr/>
                </a:tc>
              </a:tr>
              <a:tr h="7171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71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71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71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3"/>
          <a:ext cx="8229600" cy="4572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4407">
                <a:tc>
                  <a:txBody>
                    <a:bodyPr/>
                    <a:lstStyle/>
                    <a:p>
                      <a:r>
                        <a:rPr lang="ru-RU" dirty="0" smtClean="0"/>
                        <a:t>В некоторых производных от слова колона. (колонка,</a:t>
                      </a:r>
                      <a:r>
                        <a:rPr lang="ru-RU" baseline="0" dirty="0" smtClean="0"/>
                        <a:t> колончатый, колонковый).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остальных словах пишется двойная согласная.(колонный,</a:t>
                      </a:r>
                      <a:r>
                        <a:rPr lang="ru-RU" baseline="0" dirty="0" smtClean="0"/>
                        <a:t> колоннада,  колоннообразный) </a:t>
                      </a:r>
                      <a:endParaRPr lang="ru-RU" dirty="0"/>
                    </a:p>
                  </a:txBody>
                  <a:tcPr/>
                </a:tc>
              </a:tr>
              <a:tr h="914407">
                <a:tc>
                  <a:txBody>
                    <a:bodyPr/>
                    <a:lstStyle/>
                    <a:p>
                      <a:r>
                        <a:rPr lang="ru-RU" dirty="0" smtClean="0"/>
                        <a:t>В некоторых производных от слова</a:t>
                      </a:r>
                      <a:r>
                        <a:rPr lang="ru-RU" baseline="0" dirty="0" smtClean="0"/>
                        <a:t> (оперетта, опереточный, опереточник).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__________________</a:t>
                      </a:r>
                      <a:endParaRPr lang="ru-RU" dirty="0"/>
                    </a:p>
                  </a:txBody>
                  <a:tcPr/>
                </a:tc>
              </a:tr>
              <a:tr h="914407">
                <a:tc>
                  <a:txBody>
                    <a:bodyPr/>
                    <a:lstStyle/>
                    <a:p>
                      <a:r>
                        <a:rPr lang="ru-RU" dirty="0" smtClean="0"/>
                        <a:t>В некоторых производных от слова финн: финский,</a:t>
                      </a:r>
                      <a:r>
                        <a:rPr lang="ru-RU" baseline="0" dirty="0" smtClean="0"/>
                        <a:t> Финляндия, Финка.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Но: финно-угорский.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914407">
                <a:tc>
                  <a:txBody>
                    <a:bodyPr/>
                    <a:lstStyle/>
                    <a:p>
                      <a:r>
                        <a:rPr lang="ru-RU" dirty="0" smtClean="0"/>
                        <a:t>В одном из  производных отдельных слов. (антенна, антенка, тонна, трёх тонка).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Но:</a:t>
                      </a:r>
                      <a:r>
                        <a:rPr lang="ru-RU" baseline="0" dirty="0" smtClean="0"/>
                        <a:t> антенночка, антенный. </a:t>
                      </a:r>
                    </a:p>
                    <a:p>
                      <a:r>
                        <a:rPr lang="ru-RU" baseline="0" dirty="0" smtClean="0"/>
                        <a:t>Но: тоннаж. </a:t>
                      </a:r>
                      <a:endParaRPr lang="ru-RU" dirty="0"/>
                    </a:p>
                  </a:txBody>
                  <a:tcPr/>
                </a:tc>
              </a:tr>
              <a:tr h="9144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Тренажёр: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И(м, мм)унетет, го(</a:t>
            </a:r>
            <a:r>
              <a:rPr lang="ru-RU" dirty="0" smtClean="0"/>
              <a:t>л,лл</a:t>
            </a:r>
            <a:r>
              <a:rPr lang="ru-RU" dirty="0" smtClean="0"/>
              <a:t>)</a:t>
            </a:r>
            <a:r>
              <a:rPr lang="ru-RU" dirty="0" smtClean="0"/>
              <a:t>оша</a:t>
            </a:r>
            <a:r>
              <a:rPr lang="ru-RU" dirty="0" smtClean="0"/>
              <a:t>, </a:t>
            </a:r>
            <a:r>
              <a:rPr lang="ru-RU" dirty="0" smtClean="0"/>
              <a:t>ди</a:t>
            </a:r>
            <a:r>
              <a:rPr lang="ru-RU" dirty="0" smtClean="0"/>
              <a:t>(с, </a:t>
            </a:r>
            <a:r>
              <a:rPr lang="ru-RU" dirty="0" smtClean="0"/>
              <a:t>сс</a:t>
            </a:r>
            <a:r>
              <a:rPr lang="ru-RU" dirty="0" smtClean="0"/>
              <a:t>)</a:t>
            </a:r>
            <a:r>
              <a:rPr lang="ru-RU" dirty="0" smtClean="0"/>
              <a:t>кусия</a:t>
            </a:r>
            <a:r>
              <a:rPr lang="ru-RU" dirty="0" smtClean="0"/>
              <a:t>, жу(</a:t>
            </a:r>
            <a:r>
              <a:rPr lang="ru-RU" dirty="0" smtClean="0"/>
              <a:t>ж,жж</a:t>
            </a:r>
            <a:r>
              <a:rPr lang="ru-RU" dirty="0" smtClean="0"/>
              <a:t>)</a:t>
            </a:r>
            <a:r>
              <a:rPr lang="ru-RU" dirty="0" smtClean="0"/>
              <a:t>ать</a:t>
            </a:r>
            <a:r>
              <a:rPr lang="ru-RU" dirty="0" smtClean="0"/>
              <a:t>, </a:t>
            </a:r>
            <a:r>
              <a:rPr lang="ru-RU" dirty="0" smtClean="0"/>
              <a:t>ка</a:t>
            </a:r>
            <a:r>
              <a:rPr lang="ru-RU" dirty="0" smtClean="0"/>
              <a:t>(</a:t>
            </a:r>
            <a:r>
              <a:rPr lang="ru-RU" dirty="0" smtClean="0"/>
              <a:t>с,сс</a:t>
            </a:r>
            <a:r>
              <a:rPr lang="ru-RU" dirty="0" smtClean="0"/>
              <a:t>)</a:t>
            </a:r>
            <a:r>
              <a:rPr lang="ru-RU" dirty="0" smtClean="0"/>
              <a:t>ета</a:t>
            </a:r>
            <a:r>
              <a:rPr lang="ru-RU" dirty="0" smtClean="0"/>
              <a:t>, ко(</a:t>
            </a:r>
            <a:r>
              <a:rPr lang="ru-RU" dirty="0" smtClean="0"/>
              <a:t>л,лл</a:t>
            </a:r>
            <a:r>
              <a:rPr lang="ru-RU" dirty="0" smtClean="0"/>
              <a:t>)</a:t>
            </a:r>
            <a:r>
              <a:rPr lang="ru-RU" dirty="0" smtClean="0"/>
              <a:t>ега</a:t>
            </a:r>
            <a:r>
              <a:rPr lang="ru-RU" dirty="0" smtClean="0"/>
              <a:t>, </a:t>
            </a:r>
            <a:r>
              <a:rPr lang="ru-RU" dirty="0" smtClean="0"/>
              <a:t>ко</a:t>
            </a:r>
            <a:r>
              <a:rPr lang="ru-RU" dirty="0" smtClean="0"/>
              <a:t>(</a:t>
            </a:r>
            <a:r>
              <a:rPr lang="ru-RU" dirty="0" smtClean="0"/>
              <a:t>л,лл</a:t>
            </a:r>
            <a:r>
              <a:rPr lang="ru-RU" dirty="0" smtClean="0"/>
              <a:t>)</a:t>
            </a:r>
            <a:r>
              <a:rPr lang="ru-RU" dirty="0" smtClean="0"/>
              <a:t>едж</a:t>
            </a:r>
            <a:r>
              <a:rPr lang="ru-RU" dirty="0" smtClean="0"/>
              <a:t>, </a:t>
            </a:r>
            <a:r>
              <a:rPr lang="ru-RU" dirty="0" smtClean="0"/>
              <a:t>ко</a:t>
            </a:r>
            <a:r>
              <a:rPr lang="ru-RU" dirty="0" smtClean="0"/>
              <a:t>(</a:t>
            </a:r>
            <a:r>
              <a:rPr lang="ru-RU" dirty="0" smtClean="0"/>
              <a:t>т,тт</a:t>
            </a:r>
            <a:r>
              <a:rPr lang="ru-RU" dirty="0" smtClean="0"/>
              <a:t>)</a:t>
            </a:r>
            <a:r>
              <a:rPr lang="ru-RU" dirty="0" smtClean="0"/>
              <a:t>едж</a:t>
            </a:r>
            <a:r>
              <a:rPr lang="ru-RU" dirty="0" smtClean="0"/>
              <a:t>, </a:t>
            </a:r>
            <a:r>
              <a:rPr lang="ru-RU" dirty="0" smtClean="0"/>
              <a:t>ко</a:t>
            </a:r>
            <a:r>
              <a:rPr lang="ru-RU" dirty="0" smtClean="0"/>
              <a:t>(</a:t>
            </a:r>
            <a:r>
              <a:rPr lang="ru-RU" dirty="0" smtClean="0"/>
              <a:t>р,рр</a:t>
            </a:r>
            <a:r>
              <a:rPr lang="ru-RU" dirty="0" smtClean="0"/>
              <a:t>)</a:t>
            </a:r>
            <a:r>
              <a:rPr lang="ru-RU" dirty="0" smtClean="0"/>
              <a:t>идор</a:t>
            </a:r>
            <a:r>
              <a:rPr lang="ru-RU" dirty="0" smtClean="0"/>
              <a:t>, па(</a:t>
            </a:r>
            <a:r>
              <a:rPr lang="ru-RU" dirty="0" smtClean="0"/>
              <a:t>н,нн</a:t>
            </a:r>
            <a:r>
              <a:rPr lang="ru-RU" dirty="0" smtClean="0"/>
              <a:t>)о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Мм, л, </a:t>
            </a:r>
            <a:r>
              <a:rPr lang="ru-RU" dirty="0" smtClean="0"/>
              <a:t>с-сс</a:t>
            </a:r>
            <a:r>
              <a:rPr lang="ru-RU" dirty="0" smtClean="0"/>
              <a:t>, </a:t>
            </a:r>
            <a:r>
              <a:rPr lang="ru-RU" dirty="0" smtClean="0"/>
              <a:t>жж</a:t>
            </a:r>
            <a:r>
              <a:rPr lang="ru-RU" dirty="0" smtClean="0"/>
              <a:t>, </a:t>
            </a:r>
            <a:r>
              <a:rPr lang="ru-RU" dirty="0" smtClean="0"/>
              <a:t>сс</a:t>
            </a:r>
            <a:r>
              <a:rPr lang="ru-RU" dirty="0" smtClean="0"/>
              <a:t>, </a:t>
            </a:r>
            <a:r>
              <a:rPr lang="ru-RU" dirty="0" smtClean="0"/>
              <a:t>лл</a:t>
            </a:r>
            <a:r>
              <a:rPr lang="ru-RU" dirty="0" smtClean="0"/>
              <a:t>, </a:t>
            </a:r>
            <a:r>
              <a:rPr lang="ru-RU" dirty="0" smtClean="0"/>
              <a:t>лл</a:t>
            </a:r>
            <a:r>
              <a:rPr lang="ru-RU" dirty="0" smtClean="0"/>
              <a:t>, </a:t>
            </a:r>
            <a:r>
              <a:rPr lang="ru-RU" dirty="0" smtClean="0"/>
              <a:t>тт</a:t>
            </a:r>
            <a:r>
              <a:rPr lang="ru-RU" dirty="0" smtClean="0"/>
              <a:t>, </a:t>
            </a:r>
            <a:r>
              <a:rPr lang="ru-RU" dirty="0" smtClean="0"/>
              <a:t>р</a:t>
            </a:r>
            <a:r>
              <a:rPr lang="ru-RU" dirty="0" smtClean="0"/>
              <a:t>, </a:t>
            </a:r>
            <a:r>
              <a:rPr lang="ru-RU" dirty="0" smtClean="0"/>
              <a:t>нн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398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Правописание согласных в корне:</vt:lpstr>
      <vt:lpstr>Правописание согласных в корне включает три правила:</vt:lpstr>
      <vt:lpstr>Первое и второе </vt:lpstr>
      <vt:lpstr>Правописание двойных согласных</vt:lpstr>
      <vt:lpstr>В корнях русских слов:</vt:lpstr>
      <vt:lpstr>Слайд 6</vt:lpstr>
      <vt:lpstr>Слайд 7</vt:lpstr>
      <vt:lpstr>Тренажёр:</vt:lpstr>
      <vt:lpstr>Проверка</vt:lpstr>
    </vt:vector>
  </TitlesOfParts>
  <Company>МОУ СОШ Очкуровка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согласных в корне:</dc:title>
  <dc:creator>USER 8</dc:creator>
  <cp:lastModifiedBy>USER 8</cp:lastModifiedBy>
  <cp:revision>4</cp:revision>
  <dcterms:created xsi:type="dcterms:W3CDTF">2012-02-20T11:56:06Z</dcterms:created>
  <dcterms:modified xsi:type="dcterms:W3CDTF">2012-02-20T12:28:59Z</dcterms:modified>
</cp:coreProperties>
</file>