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10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Australia Quiz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071570"/>
          </a:xfrm>
        </p:spPr>
        <p:txBody>
          <a:bodyPr/>
          <a:lstStyle/>
          <a:p>
            <a:pPr algn="ctr"/>
            <a:r>
              <a:rPr lang="ru-RU" dirty="0" smtClean="0"/>
              <a:t>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33575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Who claimed New South Wales for Britain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chemeClr val="accent3"/>
                </a:solidFill>
              </a:rPr>
              <a:t>a) James Cook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   b) Abel Tasman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   </a:t>
            </a:r>
            <a:r>
              <a:rPr lang="ru-RU" dirty="0" smtClean="0">
                <a:solidFill>
                  <a:schemeClr val="accent3"/>
                </a:solidFill>
              </a:rPr>
              <a:t>с) </a:t>
            </a:r>
            <a:r>
              <a:rPr lang="en-US" dirty="0" smtClean="0">
                <a:solidFill>
                  <a:schemeClr val="accent3"/>
                </a:solidFill>
              </a:rPr>
              <a:t>William Dampier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857224" y="4929198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8286776" y="492919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928694"/>
          </a:xfrm>
        </p:spPr>
        <p:txBody>
          <a:bodyPr/>
          <a:lstStyle/>
          <a:p>
            <a:pPr algn="ctr"/>
            <a:r>
              <a:rPr lang="ru-RU" dirty="0" smtClean="0"/>
              <a:t>№10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39290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Which city is Australia's  capital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en-US" dirty="0" smtClean="0">
                <a:solidFill>
                  <a:schemeClr val="accent3"/>
                </a:solidFill>
              </a:rPr>
              <a:t>a) Sydney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  b) Melbourne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  </a:t>
            </a:r>
            <a:r>
              <a:rPr lang="ru-RU" dirty="0" smtClean="0">
                <a:solidFill>
                  <a:schemeClr val="accent3"/>
                </a:solidFill>
              </a:rPr>
              <a:t>с) </a:t>
            </a:r>
            <a:r>
              <a:rPr lang="en-US" dirty="0" smtClean="0">
                <a:solidFill>
                  <a:schemeClr val="accent3"/>
                </a:solidFill>
              </a:rPr>
              <a:t>Canberra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000100" y="4929198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7929586" y="492919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072362" cy="1000132"/>
          </a:xfrm>
        </p:spPr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43932" cy="44291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Australia is: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0070C0"/>
                </a:solidFill>
              </a:rPr>
              <a:t>a small country;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0070C0"/>
                </a:solidFill>
              </a:rPr>
              <a:t>the largest country in the world;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0070C0"/>
                </a:solidFill>
              </a:rPr>
              <a:t>the sixth largest country in the world.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785918" y="5429264"/>
            <a:ext cx="304800" cy="304800"/>
          </a:xfrm>
          <a:prstGeom prst="rect">
            <a:avLst/>
          </a:prstGeom>
        </p:spPr>
      </p:pic>
      <p:pic>
        <p:nvPicPr>
          <p:cNvPr id="8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6786578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1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86676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5"/>
            <a:ext cx="8143932" cy="5786455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 A)   Australia</a:t>
            </a:r>
            <a:r>
              <a:rPr lang="en-US" dirty="0" smtClean="0">
                <a:latin typeface="Calibri"/>
              </a:rPr>
              <a:t>'s area</a:t>
            </a:r>
            <a:r>
              <a:rPr lang="en-US" dirty="0" smtClean="0"/>
              <a:t> is…</a:t>
            </a:r>
          </a:p>
          <a:p>
            <a:pPr marL="971550" lvl="1" indent="-51435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9,4 million sq. km;</a:t>
            </a:r>
          </a:p>
          <a:p>
            <a:pPr marL="971550" lvl="1" indent="-514350">
              <a:buFont typeface="Arial" pitchFamily="34" charset="0"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7,7 million sq. km;</a:t>
            </a:r>
          </a:p>
          <a:p>
            <a:pPr marL="971550" lvl="1" indent="-514350">
              <a:buFont typeface="Arial" pitchFamily="34" charset="0"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9,9 million sq. km;</a:t>
            </a:r>
          </a:p>
          <a:p>
            <a:pPr marL="971550" lvl="1" indent="-514350">
              <a:buFont typeface="Arial" pitchFamily="34" charset="0"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268 700 sq. km;</a:t>
            </a:r>
          </a:p>
          <a:p>
            <a:pPr marL="971550" lvl="1" indent="-514350">
              <a:buFont typeface="Arial" pitchFamily="34" charset="0"/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244 000 sq. km.</a:t>
            </a:r>
          </a:p>
          <a:p>
            <a:pPr marL="971550" lvl="1" indent="-514350">
              <a:buNone/>
            </a:pPr>
            <a:r>
              <a:rPr lang="en-US" dirty="0" smtClean="0"/>
              <a:t>B) Which of these figures refer  to…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Great Britain;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the USA;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Canada;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New Zealand</a:t>
            </a:r>
            <a:r>
              <a:rPr lang="ru-RU" dirty="0" smtClean="0">
                <a:solidFill>
                  <a:schemeClr val="accent1"/>
                </a:solidFill>
              </a:rPr>
              <a:t>?</a:t>
            </a:r>
            <a:endParaRPr lang="en-US" dirty="0" smtClean="0">
              <a:solidFill>
                <a:schemeClr val="accent1"/>
              </a:solidFill>
            </a:endParaRPr>
          </a:p>
          <a:p>
            <a:pPr marL="971550" lvl="1" indent="-514350">
              <a:buAutoNum type="arabicParenR"/>
            </a:pP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4500562" y="5143512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8286776" y="51435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 dir="vert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358114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643578"/>
          </a:xfrm>
        </p:spPr>
        <p:txBody>
          <a:bodyPr/>
          <a:lstStyle/>
          <a:p>
            <a:pPr marL="514350" lvl="1" indent="-514350">
              <a:buNone/>
            </a:pPr>
            <a:r>
              <a:rPr lang="en-US" dirty="0" smtClean="0"/>
              <a:t>    A) Australia's population is…</a:t>
            </a:r>
          </a:p>
          <a:p>
            <a:pPr marL="514350" lvl="1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1) </a:t>
            </a:r>
            <a:r>
              <a:rPr lang="en-US" dirty="0" smtClean="0">
                <a:solidFill>
                  <a:schemeClr val="accent3"/>
                </a:solidFill>
              </a:rPr>
              <a:t>22,5 million people;</a:t>
            </a:r>
          </a:p>
          <a:p>
            <a:pPr marL="514350" lvl="1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2) </a:t>
            </a:r>
            <a:r>
              <a:rPr lang="en-US" dirty="0" smtClean="0">
                <a:solidFill>
                  <a:schemeClr val="accent3"/>
                </a:solidFill>
              </a:rPr>
              <a:t>34,2 million people;</a:t>
            </a:r>
          </a:p>
          <a:p>
            <a:pPr marL="514350" lvl="1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3) </a:t>
            </a:r>
            <a:r>
              <a:rPr lang="en-US" dirty="0" smtClean="0">
                <a:solidFill>
                  <a:schemeClr val="accent3"/>
                </a:solidFill>
              </a:rPr>
              <a:t>62 million people;</a:t>
            </a:r>
          </a:p>
          <a:p>
            <a:pPr marL="514350" lvl="1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4) </a:t>
            </a:r>
            <a:r>
              <a:rPr lang="en-US" dirty="0" smtClean="0">
                <a:solidFill>
                  <a:schemeClr val="accent3"/>
                </a:solidFill>
              </a:rPr>
              <a:t>310,3 million people;</a:t>
            </a:r>
          </a:p>
          <a:p>
            <a:pPr marL="514350" lvl="1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5) </a:t>
            </a:r>
            <a:r>
              <a:rPr lang="en-US" dirty="0" smtClean="0">
                <a:solidFill>
                  <a:schemeClr val="accent3"/>
                </a:solidFill>
              </a:rPr>
              <a:t>4,2 million people.</a:t>
            </a:r>
          </a:p>
          <a:p>
            <a:pPr marL="971550" lvl="1" indent="-514350">
              <a:buNone/>
            </a:pPr>
            <a:r>
              <a:rPr lang="en-US" dirty="0" smtClean="0"/>
              <a:t>B) Which of these figures refer  to…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Great Britain;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the USA;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Canada;</a:t>
            </a:r>
          </a:p>
          <a:p>
            <a:pPr marL="971550" lvl="1" indent="-514350"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New Zealand</a:t>
            </a:r>
            <a:r>
              <a:rPr lang="ru-RU" dirty="0" smtClean="0">
                <a:solidFill>
                  <a:schemeClr val="accent1"/>
                </a:solidFill>
              </a:rPr>
              <a:t>?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4643438" y="5286388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8286776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hecker dir="vert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6429420" cy="765808"/>
          </a:xfrm>
        </p:spPr>
        <p:txBody>
          <a:bodyPr/>
          <a:lstStyle/>
          <a:p>
            <a:pPr algn="ctr"/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  Aborigines constitute….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a) nearly half;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b) one per cent;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</a:t>
            </a:r>
            <a:r>
              <a:rPr lang="ru-RU" dirty="0" smtClean="0">
                <a:solidFill>
                  <a:schemeClr val="accent3"/>
                </a:solidFill>
              </a:rPr>
              <a:t>с) </a:t>
            </a:r>
            <a:r>
              <a:rPr lang="en-US" dirty="0" smtClean="0">
                <a:solidFill>
                  <a:schemeClr val="accent3"/>
                </a:solidFill>
              </a:rPr>
              <a:t>five per cent of Australia's population.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500166" y="4786322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7286644" y="478632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14380"/>
          </a:xfrm>
        </p:spPr>
        <p:txBody>
          <a:bodyPr/>
          <a:lstStyle/>
          <a:p>
            <a:pPr algn="ctr"/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407196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name of this animal is an Aboriginal one for </a:t>
            </a:r>
            <a:r>
              <a:rPr lang="ru-RU" dirty="0" smtClean="0"/>
              <a:t>«</a:t>
            </a:r>
            <a:r>
              <a:rPr lang="en-US" dirty="0" smtClean="0"/>
              <a:t>no water</a:t>
            </a:r>
            <a:r>
              <a:rPr lang="ru-RU" dirty="0" smtClean="0"/>
              <a:t>»…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a) kangaroo;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b)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koala;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</a:t>
            </a:r>
            <a:r>
              <a:rPr lang="ru-RU" dirty="0" smtClean="0">
                <a:solidFill>
                  <a:schemeClr val="accent3"/>
                </a:solidFill>
              </a:rPr>
              <a:t>с) </a:t>
            </a:r>
            <a:r>
              <a:rPr lang="en-US" dirty="0" smtClean="0">
                <a:solidFill>
                  <a:schemeClr val="accent3"/>
                </a:solidFill>
              </a:rPr>
              <a:t>kookaburra.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071538" y="5072074"/>
            <a:ext cx="304800" cy="304800"/>
          </a:xfrm>
          <a:prstGeom prst="rect">
            <a:avLst/>
          </a:prstGeom>
        </p:spPr>
      </p:pic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6"/>
          <a:stretch>
            <a:fillRect/>
          </a:stretch>
        </p:blipFill>
        <p:spPr>
          <a:xfrm>
            <a:off x="8001024" y="492919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928694"/>
          </a:xfrm>
        </p:spPr>
        <p:txBody>
          <a:bodyPr/>
          <a:lstStyle/>
          <a:p>
            <a:pPr algn="ctr"/>
            <a:r>
              <a:rPr lang="ru-RU" dirty="0" smtClean="0"/>
              <a:t>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7712418" cy="32861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A domestic animal which outnumbers people</a:t>
            </a:r>
          </a:p>
          <a:p>
            <a:pPr>
              <a:buNone/>
            </a:pPr>
            <a:r>
              <a:rPr lang="en-US" dirty="0" smtClean="0"/>
              <a:t>   in Australia…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</a:t>
            </a:r>
            <a:r>
              <a:rPr lang="en-US" dirty="0" smtClean="0">
                <a:solidFill>
                  <a:schemeClr val="accent3"/>
                </a:solidFill>
              </a:rPr>
              <a:t>a) rabbit;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b) cow;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</a:t>
            </a:r>
            <a:r>
              <a:rPr lang="ru-RU" dirty="0" smtClean="0">
                <a:solidFill>
                  <a:schemeClr val="accent3"/>
                </a:solidFill>
              </a:rPr>
              <a:t>с)</a:t>
            </a:r>
            <a:r>
              <a:rPr lang="en-US" dirty="0" smtClean="0">
                <a:solidFill>
                  <a:schemeClr val="accent3"/>
                </a:solidFill>
              </a:rPr>
              <a:t> cat;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d) rat;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e) sheep.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428728" y="5286388"/>
            <a:ext cx="304800" cy="304800"/>
          </a:xfrm>
          <a:prstGeom prst="rect">
            <a:avLst/>
          </a:prstGeom>
        </p:spPr>
      </p:pic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8143900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2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857256"/>
          </a:xfrm>
        </p:spPr>
        <p:txBody>
          <a:bodyPr/>
          <a:lstStyle/>
          <a:p>
            <a:pPr algn="ctr"/>
            <a:r>
              <a:rPr lang="ru-RU" dirty="0" smtClean="0"/>
              <a:t>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378621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smtClean="0"/>
              <a:t>How  many states are there in  Australia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</a:t>
            </a:r>
            <a:r>
              <a:rPr lang="en-US" dirty="0" smtClean="0">
                <a:solidFill>
                  <a:schemeClr val="accent3"/>
                </a:solidFill>
              </a:rPr>
              <a:t>a) 50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b) 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6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</a:t>
            </a:r>
            <a:r>
              <a:rPr lang="ru-RU" dirty="0" smtClean="0">
                <a:solidFill>
                  <a:schemeClr val="accent3"/>
                </a:solidFill>
              </a:rPr>
              <a:t>с)  10</a:t>
            </a:r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357290" y="4714884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8215338" y="47148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39290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When did the first Europeans reach  Australia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chemeClr val="accent3"/>
                </a:solidFill>
              </a:rPr>
              <a:t>a) in 1606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b) in 1770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</a:t>
            </a:r>
            <a:r>
              <a:rPr lang="ru-RU" dirty="0" smtClean="0">
                <a:solidFill>
                  <a:schemeClr val="accent3"/>
                </a:solidFill>
              </a:rPr>
              <a:t>с) </a:t>
            </a:r>
            <a:r>
              <a:rPr lang="en-US" dirty="0" smtClean="0">
                <a:solidFill>
                  <a:schemeClr val="accent3"/>
                </a:solidFill>
              </a:rPr>
              <a:t>in 1788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857224" y="5143512"/>
            <a:ext cx="304800" cy="3048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5"/>
          <a:stretch>
            <a:fillRect/>
          </a:stretch>
        </p:blipFill>
        <p:spPr>
          <a:xfrm>
            <a:off x="7929586" y="507207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</TotalTime>
  <Words>345</Words>
  <PresentationFormat>Экран (4:3)</PresentationFormat>
  <Paragraphs>70</Paragraphs>
  <Slides>11</Slides>
  <Notes>0</Notes>
  <HiddenSlides>0</HiddenSlides>
  <MMClips>20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Australia Quiz</vt:lpstr>
      <vt:lpstr>№1</vt:lpstr>
      <vt:lpstr>№2</vt:lpstr>
      <vt:lpstr>№3</vt:lpstr>
      <vt:lpstr>№4</vt:lpstr>
      <vt:lpstr>№5</vt:lpstr>
      <vt:lpstr>№6</vt:lpstr>
      <vt:lpstr>№7</vt:lpstr>
      <vt:lpstr>№8</vt:lpstr>
      <vt:lpstr>№9</vt:lpstr>
      <vt:lpstr>№10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Quiz</dc:title>
  <cp:lastModifiedBy>Admin</cp:lastModifiedBy>
  <cp:revision>37</cp:revision>
  <dcterms:modified xsi:type="dcterms:W3CDTF">2012-02-11T10:24:22Z</dcterms:modified>
</cp:coreProperties>
</file>